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1" r:id="rId3"/>
    <p:sldId id="272" r:id="rId4"/>
    <p:sldId id="273" r:id="rId5"/>
    <p:sldId id="295" r:id="rId6"/>
    <p:sldId id="262" r:id="rId7"/>
    <p:sldId id="280" r:id="rId8"/>
    <p:sldId id="257" r:id="rId9"/>
    <p:sldId id="258" r:id="rId10"/>
    <p:sldId id="259" r:id="rId11"/>
    <p:sldId id="260" r:id="rId12"/>
    <p:sldId id="261" r:id="rId13"/>
    <p:sldId id="296" r:id="rId14"/>
    <p:sldId id="274" r:id="rId15"/>
    <p:sldId id="275" r:id="rId16"/>
    <p:sldId id="265" r:id="rId17"/>
    <p:sldId id="268" r:id="rId18"/>
    <p:sldId id="266" r:id="rId19"/>
    <p:sldId id="269" r:id="rId20"/>
    <p:sldId id="270" r:id="rId21"/>
    <p:sldId id="263" r:id="rId22"/>
    <p:sldId id="267" r:id="rId23"/>
    <p:sldId id="264" r:id="rId24"/>
    <p:sldId id="277" r:id="rId25"/>
    <p:sldId id="276" r:id="rId26"/>
    <p:sldId id="279" r:id="rId27"/>
    <p:sldId id="281" r:id="rId28"/>
    <p:sldId id="282" r:id="rId29"/>
    <p:sldId id="283" r:id="rId30"/>
    <p:sldId id="285" r:id="rId31"/>
    <p:sldId id="292" r:id="rId32"/>
    <p:sldId id="287" r:id="rId33"/>
    <p:sldId id="288" r:id="rId34"/>
    <p:sldId id="293" r:id="rId35"/>
    <p:sldId id="289" r:id="rId36"/>
    <p:sldId id="286" r:id="rId37"/>
    <p:sldId id="291" r:id="rId38"/>
    <p:sldId id="290" r:id="rId39"/>
    <p:sldId id="29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13"/>
    <p:restoredTop sz="94701"/>
  </p:normalViewPr>
  <p:slideViewPr>
    <p:cSldViewPr snapToGrid="0" snapToObjects="1">
      <p:cViewPr varScale="1">
        <p:scale>
          <a:sx n="71" d="100"/>
          <a:sy n="71" d="100"/>
        </p:scale>
        <p:origin x="176"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1/27/17</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1/27/17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1/27/17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1/27/17</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1/27/17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1/27/17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1/27/17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1/27/17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1/27/17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1/27/17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1/27/17</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hyperlink" Target="https://islandsfirst.wordpress.com/2008/06/17/funafuti/" TargetMode="External"/><Relationship Id="rId1" Type="http://schemas.openxmlformats.org/officeDocument/2006/relationships/slideLayout" Target="../slideLayouts/slideLayout5.xml"/><Relationship Id="rId2"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jpg"/><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jpg"/><Relationship Id="rId3" Type="http://schemas.openxmlformats.org/officeDocument/2006/relationships/hyperlink" Target="https://www.behance.net/gallery/13553483/Tuvalu-Infographic"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wattsupwiththat.com/2010/01/27/floating-island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g"/><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538248"/>
            <a:ext cx="9723252" cy="3100552"/>
          </a:xfrm>
        </p:spPr>
        <p:txBody>
          <a:bodyPr/>
          <a:lstStyle/>
          <a:p>
            <a:r>
              <a:rPr lang="en-US" altLang="zh-TW" dirty="0" smtClean="0"/>
              <a:t>Tuvalu</a:t>
            </a:r>
            <a:r>
              <a:rPr lang="zh-TW" altLang="en-US" dirty="0" smtClean="0"/>
              <a:t> </a:t>
            </a:r>
            <a:r>
              <a:rPr lang="en-US" altLang="zh-TW" dirty="0" smtClean="0"/>
              <a:t>Project</a:t>
            </a:r>
            <a:r>
              <a:rPr lang="zh-TW" altLang="en-US" dirty="0" smtClean="0"/>
              <a:t> </a:t>
            </a:r>
            <a:r>
              <a:rPr lang="en-US" altLang="zh-TW" dirty="0" smtClean="0"/>
              <a:t>2017</a:t>
            </a:r>
            <a:br>
              <a:rPr lang="en-US" altLang="zh-TW" dirty="0" smtClean="0"/>
            </a:br>
            <a:r>
              <a:rPr lang="en-US" altLang="zh-TW" dirty="0" smtClean="0"/>
              <a:t>Designing</a:t>
            </a:r>
            <a:r>
              <a:rPr lang="zh-TW" altLang="en-US" dirty="0" smtClean="0"/>
              <a:t> </a:t>
            </a:r>
            <a:r>
              <a:rPr lang="en-US" altLang="zh-TW" dirty="0" smtClean="0"/>
              <a:t>a</a:t>
            </a:r>
            <a:r>
              <a:rPr lang="zh-TW" altLang="en-US" dirty="0" smtClean="0"/>
              <a:t> </a:t>
            </a:r>
            <a:r>
              <a:rPr lang="en-US" altLang="zh-TW" dirty="0" smtClean="0"/>
              <a:t>Pavilion</a:t>
            </a:r>
            <a:r>
              <a:rPr lang="zh-TW" altLang="en-US" dirty="0" smtClean="0"/>
              <a:t> </a:t>
            </a:r>
            <a:r>
              <a:rPr lang="en-US" altLang="zh-TW" dirty="0" smtClean="0"/>
              <a:t>Website</a:t>
            </a:r>
            <a:r>
              <a:rPr lang="zh-TW" altLang="en-US" dirty="0" smtClean="0"/>
              <a:t> </a:t>
            </a:r>
            <a:r>
              <a:rPr lang="en-US" altLang="zh-TW" dirty="0" smtClean="0"/>
              <a:t>for</a:t>
            </a:r>
            <a:r>
              <a:rPr lang="zh-TW" altLang="en-US" dirty="0" smtClean="0"/>
              <a:t> </a:t>
            </a:r>
            <a:r>
              <a:rPr lang="en-US" altLang="zh-TW" dirty="0" smtClean="0"/>
              <a:t>the</a:t>
            </a:r>
            <a:r>
              <a:rPr lang="zh-TW" altLang="en-US" dirty="0" smtClean="0"/>
              <a:t> </a:t>
            </a:r>
            <a:r>
              <a:rPr lang="en-US" altLang="zh-TW" dirty="0" smtClean="0"/>
              <a:t>Venice</a:t>
            </a:r>
            <a:r>
              <a:rPr lang="zh-TW" altLang="en-US" dirty="0" smtClean="0"/>
              <a:t> </a:t>
            </a:r>
            <a:r>
              <a:rPr lang="en-US" altLang="zh-TW" dirty="0" smtClean="0"/>
              <a:t>Biennale</a:t>
            </a:r>
            <a:br>
              <a:rPr lang="en-US" altLang="zh-TW" dirty="0" smtClean="0"/>
            </a:br>
            <a:r>
              <a:rPr lang="en-US" altLang="zh-TW" dirty="0"/>
              <a:t/>
            </a:r>
            <a:br>
              <a:rPr lang="en-US" altLang="zh-TW" dirty="0"/>
            </a:br>
            <a:r>
              <a:rPr lang="en-US" altLang="zh-TW" dirty="0"/>
              <a:t>"</a:t>
            </a:r>
            <a:r>
              <a:rPr lang="en-US" altLang="zh-TW" dirty="0" smtClean="0"/>
              <a:t>Climate</a:t>
            </a:r>
            <a:r>
              <a:rPr lang="zh-TW" altLang="en-US" dirty="0" smtClean="0"/>
              <a:t> </a:t>
            </a:r>
            <a:r>
              <a:rPr lang="en-US" altLang="zh-TW" dirty="0" smtClean="0"/>
              <a:t>Canary”</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373744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66189" cy="706964"/>
          </a:xfrm>
        </p:spPr>
        <p:txBody>
          <a:bodyPr/>
          <a:lstStyle/>
          <a:p>
            <a:r>
              <a:rPr lang="en-US" altLang="zh-TW" dirty="0" smtClean="0"/>
              <a:t>Tuvalu’s</a:t>
            </a:r>
            <a:r>
              <a:rPr lang="zh-TW" altLang="en-US" dirty="0" smtClean="0"/>
              <a:t> </a:t>
            </a:r>
            <a:r>
              <a:rPr lang="en-US" altLang="zh-TW" dirty="0" smtClean="0"/>
              <a:t>capital</a:t>
            </a:r>
            <a:r>
              <a:rPr lang="zh-TW" altLang="en-US" dirty="0" smtClean="0"/>
              <a:t> </a:t>
            </a:r>
            <a:r>
              <a:rPr lang="en-US" altLang="zh-TW" dirty="0" smtClean="0"/>
              <a:t>Funafuti,</a:t>
            </a:r>
            <a:r>
              <a:rPr lang="zh-TW" altLang="en-US" dirty="0" smtClean="0"/>
              <a:t> </a:t>
            </a:r>
            <a:r>
              <a:rPr lang="en-US" altLang="zh-TW" dirty="0" smtClean="0"/>
              <a:t>population</a:t>
            </a:r>
            <a:r>
              <a:rPr lang="zh-TW" altLang="en-US" dirty="0" smtClean="0"/>
              <a:t> </a:t>
            </a:r>
            <a:r>
              <a:rPr lang="en-US" altLang="zh-TW" dirty="0" smtClean="0"/>
              <a:t>6000</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7259" y="2360753"/>
            <a:ext cx="4477870" cy="4477870"/>
          </a:xfrm>
        </p:spPr>
      </p:pic>
    </p:spTree>
    <p:extLst>
      <p:ext uri="{BB962C8B-B14F-4D97-AF65-F5344CB8AC3E}">
        <p14:creationId xmlns:p14="http://schemas.microsoft.com/office/powerpoint/2010/main" val="1455622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Funafuti</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9817" y="2603499"/>
            <a:ext cx="6046607" cy="4005877"/>
          </a:xfrm>
        </p:spPr>
      </p:pic>
    </p:spTree>
    <p:extLst>
      <p:ext uri="{BB962C8B-B14F-4D97-AF65-F5344CB8AC3E}">
        <p14:creationId xmlns:p14="http://schemas.microsoft.com/office/powerpoint/2010/main" val="9517545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255" y="725215"/>
            <a:ext cx="8939048" cy="955418"/>
          </a:xfrm>
        </p:spPr>
        <p:txBody>
          <a:bodyPr/>
          <a:lstStyle/>
          <a:p>
            <a:r>
              <a:rPr lang="en-US" altLang="zh-TW" dirty="0" smtClean="0"/>
              <a:t>Storm</a:t>
            </a:r>
            <a:r>
              <a:rPr lang="zh-TW" altLang="en-US" dirty="0" smtClean="0"/>
              <a:t> </a:t>
            </a:r>
            <a:r>
              <a:rPr lang="en-US" altLang="zh-TW" dirty="0" smtClean="0"/>
              <a:t>surges</a:t>
            </a:r>
            <a:r>
              <a:rPr lang="zh-TW" altLang="en-US" dirty="0" smtClean="0"/>
              <a:t> </a:t>
            </a:r>
            <a:r>
              <a:rPr lang="en-US" altLang="zh-TW" dirty="0" smtClean="0"/>
              <a:t>and</a:t>
            </a:r>
            <a:r>
              <a:rPr lang="zh-TW" altLang="en-US" dirty="0" smtClean="0"/>
              <a:t> </a:t>
            </a:r>
            <a:r>
              <a:rPr lang="en-US" altLang="zh-TW" dirty="0" smtClean="0"/>
              <a:t>Sea-Level</a:t>
            </a:r>
            <a:r>
              <a:rPr lang="zh-TW" altLang="en-US" dirty="0" smtClean="0"/>
              <a:t> </a:t>
            </a:r>
            <a:r>
              <a:rPr lang="en-US" altLang="zh-TW" dirty="0" smtClean="0"/>
              <a:t>Rise</a:t>
            </a:r>
            <a:r>
              <a:rPr lang="zh-TW" altLang="en-US" dirty="0" smtClean="0"/>
              <a:t> </a:t>
            </a:r>
            <a:r>
              <a:rPr lang="en-US" altLang="zh-TW" dirty="0" smtClean="0"/>
              <a:t>threaten</a:t>
            </a:r>
            <a:r>
              <a:rPr lang="zh-TW" altLang="en-US" dirty="0" smtClean="0"/>
              <a:t> </a:t>
            </a:r>
            <a:r>
              <a:rPr lang="en-US" altLang="zh-TW" dirty="0" smtClean="0"/>
              <a:t>livelihood;</a:t>
            </a:r>
            <a:r>
              <a:rPr lang="zh-TW" altLang="en-US" dirty="0" smtClean="0"/>
              <a:t> </a:t>
            </a:r>
            <a:r>
              <a:rPr lang="en-US" altLang="zh-TW" dirty="0" smtClean="0"/>
              <a:t>there</a:t>
            </a:r>
            <a:r>
              <a:rPr lang="zh-TW" altLang="en-US" dirty="0" smtClean="0"/>
              <a:t> </a:t>
            </a:r>
            <a:r>
              <a:rPr lang="en-US" altLang="zh-TW" dirty="0" smtClean="0"/>
              <a:t>is</a:t>
            </a:r>
            <a:r>
              <a:rPr lang="zh-TW" altLang="en-US" dirty="0" smtClean="0"/>
              <a:t> </a:t>
            </a:r>
            <a:r>
              <a:rPr lang="en-US" altLang="zh-TW" dirty="0" smtClean="0"/>
              <a:t>no</a:t>
            </a:r>
            <a:r>
              <a:rPr lang="zh-TW" altLang="en-US" dirty="0" smtClean="0"/>
              <a:t> </a:t>
            </a:r>
            <a:r>
              <a:rPr lang="en-US" altLang="zh-TW" dirty="0" smtClean="0"/>
              <a:t>high</a:t>
            </a:r>
            <a:r>
              <a:rPr lang="zh-TW" altLang="en-US" dirty="0" smtClean="0"/>
              <a:t> </a:t>
            </a:r>
            <a:r>
              <a:rPr lang="en-US" altLang="zh-TW" dirty="0" smtClean="0"/>
              <a:t>ground</a:t>
            </a:r>
            <a:r>
              <a:rPr lang="zh-TW" altLang="en-US" dirty="0" smtClean="0"/>
              <a:t> </a:t>
            </a:r>
            <a:r>
              <a:rPr lang="en-US" altLang="zh-TW" dirty="0" smtClean="0"/>
              <a:t>to</a:t>
            </a:r>
            <a:r>
              <a:rPr lang="zh-TW" altLang="en-US" dirty="0" smtClean="0"/>
              <a:t> </a:t>
            </a:r>
            <a:r>
              <a:rPr lang="en-US" altLang="zh-TW" dirty="0" smtClean="0"/>
              <a:t>escape</a:t>
            </a:r>
            <a:r>
              <a:rPr lang="zh-TW" altLang="en-US" dirty="0" smtClean="0"/>
              <a:t> </a:t>
            </a:r>
            <a:r>
              <a:rPr lang="en-US" altLang="zh-TW" dirty="0" smtClean="0"/>
              <a:t>to.</a:t>
            </a:r>
            <a:endParaRPr lang="en-US" dirty="0"/>
          </a:p>
        </p:txBody>
      </p:sp>
      <p:sp>
        <p:nvSpPr>
          <p:cNvPr id="3" name="Text Placeholder 2"/>
          <p:cNvSpPr>
            <a:spLocks noGrp="1"/>
          </p:cNvSpPr>
          <p:nvPr>
            <p:ph type="body" idx="1"/>
          </p:nvPr>
        </p:nvSpPr>
        <p:spPr/>
        <p:txBody>
          <a:bodyPr/>
          <a:lstStyle/>
          <a:p>
            <a:endParaRPr lang="en-US"/>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6180" y="3065929"/>
            <a:ext cx="5753934" cy="2641055"/>
          </a:xfrm>
        </p:spPr>
      </p:pic>
      <p:sp>
        <p:nvSpPr>
          <p:cNvPr id="5" name="Text Placeholder 4"/>
          <p:cNvSpPr>
            <a:spLocks noGrp="1"/>
          </p:cNvSpPr>
          <p:nvPr>
            <p:ph type="body" sz="quarter" idx="3"/>
          </p:nvPr>
        </p:nvSpPr>
        <p:spPr/>
        <p:txBody>
          <a:bodyPr/>
          <a:lstStyle/>
          <a:p>
            <a:endParaRPr lang="en-US"/>
          </a:p>
        </p:txBody>
      </p:sp>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90613" y="2603500"/>
            <a:ext cx="5164937" cy="3770405"/>
          </a:xfrm>
        </p:spPr>
      </p:pic>
      <p:sp>
        <p:nvSpPr>
          <p:cNvPr id="9" name="TextBox 8"/>
          <p:cNvSpPr txBox="1"/>
          <p:nvPr/>
        </p:nvSpPr>
        <p:spPr>
          <a:xfrm>
            <a:off x="226180" y="6010835"/>
            <a:ext cx="5753931" cy="646331"/>
          </a:xfrm>
          <a:prstGeom prst="rect">
            <a:avLst/>
          </a:prstGeom>
          <a:noFill/>
        </p:spPr>
        <p:txBody>
          <a:bodyPr wrap="square" rtlCol="0">
            <a:spAutoFit/>
          </a:bodyPr>
          <a:lstStyle/>
          <a:p>
            <a:r>
              <a:rPr lang="en-US" altLang="zh-TW" dirty="0">
                <a:hlinkClick r:id="rId4"/>
              </a:rPr>
              <a:t>https://islandsfirst.wordpress.com/2008/06/17/funafuti</a:t>
            </a:r>
            <a:r>
              <a:rPr lang="en-US" altLang="zh-TW" dirty="0" smtClean="0">
                <a:hlinkClick r:id="rId4"/>
              </a:rPr>
              <a:t>/</a:t>
            </a:r>
            <a:r>
              <a:rPr lang="zh-TW" altLang="en-US" dirty="0" smtClean="0"/>
              <a:t> （</a:t>
            </a:r>
            <a:r>
              <a:rPr lang="en-US" altLang="zh-TW" dirty="0" smtClean="0"/>
              <a:t>accessed</a:t>
            </a:r>
            <a:r>
              <a:rPr lang="zh-TW" altLang="en-US" dirty="0" smtClean="0"/>
              <a:t> </a:t>
            </a:r>
            <a:r>
              <a:rPr lang="en-US" altLang="zh-TW" dirty="0" smtClean="0"/>
              <a:t>Jan</a:t>
            </a:r>
            <a:r>
              <a:rPr lang="zh-TW" altLang="en-US" dirty="0" smtClean="0"/>
              <a:t> </a:t>
            </a:r>
            <a:r>
              <a:rPr lang="en-US" altLang="zh-TW" dirty="0" smtClean="0"/>
              <a:t>26,</a:t>
            </a:r>
            <a:r>
              <a:rPr lang="zh-TW" altLang="en-US" dirty="0" smtClean="0"/>
              <a:t> </a:t>
            </a:r>
            <a:r>
              <a:rPr lang="en-US" altLang="zh-TW" dirty="0" smtClean="0"/>
              <a:t>2017)</a:t>
            </a:r>
            <a:endParaRPr lang="en-US" dirty="0"/>
          </a:p>
        </p:txBody>
      </p:sp>
    </p:spTree>
    <p:extLst>
      <p:ext uri="{BB962C8B-B14F-4D97-AF65-F5344CB8AC3E}">
        <p14:creationId xmlns:p14="http://schemas.microsoft.com/office/powerpoint/2010/main" val="1643483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Investigation 1:</a:t>
            </a:r>
            <a:br>
              <a:rPr lang="en-US" dirty="0" smtClean="0"/>
            </a:br>
            <a:r>
              <a:rPr lang="en-US" dirty="0" smtClean="0"/>
              <a:t/>
            </a:r>
            <a:br>
              <a:rPr lang="en-US" dirty="0" smtClean="0"/>
            </a:br>
            <a:endParaRPr lang="en-US" dirty="0"/>
          </a:p>
        </p:txBody>
      </p:sp>
      <p:sp>
        <p:nvSpPr>
          <p:cNvPr id="4" name="Text Placeholder 3"/>
          <p:cNvSpPr>
            <a:spLocks noGrp="1"/>
          </p:cNvSpPr>
          <p:nvPr>
            <p:ph type="body" sz="half" idx="2"/>
          </p:nvPr>
        </p:nvSpPr>
        <p:spPr/>
        <p:txBody>
          <a:bodyPr>
            <a:normAutofit/>
          </a:bodyPr>
          <a:lstStyle/>
          <a:p>
            <a:r>
              <a:rPr lang="en-US" sz="3600" dirty="0"/>
              <a:t>What are the cultures of the Pacific Islands and Tuvalu especially?</a:t>
            </a:r>
          </a:p>
        </p:txBody>
      </p:sp>
    </p:spTree>
    <p:extLst>
      <p:ext uri="{BB962C8B-B14F-4D97-AF65-F5344CB8AC3E}">
        <p14:creationId xmlns:p14="http://schemas.microsoft.com/office/powerpoint/2010/main" val="1363995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032999" cy="706964"/>
          </a:xfrm>
        </p:spPr>
        <p:txBody>
          <a:bodyPr/>
          <a:lstStyle/>
          <a:p>
            <a:r>
              <a:rPr lang="en-US" altLang="zh-TW" dirty="0" smtClean="0"/>
              <a:t>Artist</a:t>
            </a:r>
            <a:r>
              <a:rPr lang="zh-TW" altLang="en-US" dirty="0" smtClean="0"/>
              <a:t> </a:t>
            </a:r>
            <a:r>
              <a:rPr lang="en-US" altLang="zh-TW" dirty="0" smtClean="0"/>
              <a:t>Vincent</a:t>
            </a:r>
            <a:r>
              <a:rPr lang="zh-TW" altLang="en-US" dirty="0" smtClean="0"/>
              <a:t> </a:t>
            </a:r>
            <a:r>
              <a:rPr lang="en-US" altLang="zh-TW" dirty="0" smtClean="0"/>
              <a:t>Huang</a:t>
            </a:r>
            <a:r>
              <a:rPr lang="zh-TW" altLang="en-US" dirty="0" smtClean="0"/>
              <a:t> </a:t>
            </a:r>
            <a:r>
              <a:rPr lang="en-US" altLang="zh-TW" dirty="0" smtClean="0"/>
              <a:t>(Taiwanese)</a:t>
            </a:r>
            <a:r>
              <a:rPr lang="zh-TW" altLang="en-US" dirty="0" smtClean="0"/>
              <a:t> </a:t>
            </a:r>
            <a:r>
              <a:rPr lang="en-US" altLang="zh-TW" dirty="0" smtClean="0"/>
              <a:t>for</a:t>
            </a:r>
            <a:r>
              <a:rPr lang="zh-TW" altLang="en-US" dirty="0" smtClean="0"/>
              <a:t> </a:t>
            </a:r>
            <a:r>
              <a:rPr lang="en-US" altLang="zh-TW" dirty="0" smtClean="0"/>
              <a:t>Tuvalu</a:t>
            </a:r>
            <a:r>
              <a:rPr lang="zh-TW" altLang="en-US" dirty="0" smtClean="0"/>
              <a:t> </a:t>
            </a:r>
            <a:r>
              <a:rPr lang="en-US" altLang="zh-TW" dirty="0" smtClean="0"/>
              <a:t>Pavilion</a:t>
            </a:r>
            <a:r>
              <a:rPr lang="zh-TW" altLang="en-US" dirty="0" smtClean="0"/>
              <a:t> </a:t>
            </a:r>
            <a:r>
              <a:rPr lang="en-US" altLang="zh-TW" dirty="0" smtClean="0"/>
              <a:t>at</a:t>
            </a:r>
            <a:r>
              <a:rPr lang="zh-TW" altLang="en-US" dirty="0" smtClean="0"/>
              <a:t> </a:t>
            </a:r>
            <a:r>
              <a:rPr lang="en-US" altLang="zh-TW" dirty="0" smtClean="0"/>
              <a:t>VB</a:t>
            </a:r>
            <a:r>
              <a:rPr lang="zh-TW" altLang="en-US" dirty="0" smtClean="0"/>
              <a:t> </a:t>
            </a:r>
            <a:r>
              <a:rPr lang="en-US" altLang="zh-TW" dirty="0" smtClean="0"/>
              <a:t>2015</a:t>
            </a:r>
            <a:r>
              <a:rPr lang="zh-TW" altLang="en-US" dirty="0" smtClean="0"/>
              <a:t> </a:t>
            </a:r>
            <a:r>
              <a:rPr lang="en-US" altLang="zh-TW" dirty="0" smtClean="0"/>
              <a:t>“Crossing</a:t>
            </a:r>
            <a:r>
              <a:rPr lang="zh-TW" altLang="en-US" dirty="0" smtClean="0"/>
              <a:t> </a:t>
            </a:r>
            <a:r>
              <a:rPr lang="en-US" altLang="zh-TW" dirty="0" smtClean="0"/>
              <a:t>the</a:t>
            </a:r>
            <a:r>
              <a:rPr lang="zh-TW" altLang="en-US" dirty="0" smtClean="0"/>
              <a:t> </a:t>
            </a:r>
            <a:r>
              <a:rPr lang="en-US" altLang="zh-TW" dirty="0" smtClean="0"/>
              <a:t>Tide”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7530" y="2351398"/>
            <a:ext cx="5352584" cy="3568389"/>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39669" y="2351398"/>
            <a:ext cx="5321628" cy="3547752"/>
          </a:xfrm>
        </p:spPr>
      </p:pic>
    </p:spTree>
    <p:extLst>
      <p:ext uri="{BB962C8B-B14F-4D97-AF65-F5344CB8AC3E}">
        <p14:creationId xmlns:p14="http://schemas.microsoft.com/office/powerpoint/2010/main" val="11974480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About</a:t>
            </a:r>
            <a:r>
              <a:rPr lang="zh-TW" altLang="en-US" dirty="0" smtClean="0"/>
              <a:t> </a:t>
            </a:r>
            <a:r>
              <a:rPr lang="en-US" altLang="zh-TW" dirty="0" smtClean="0"/>
              <a:t>Vincent</a:t>
            </a:r>
            <a:r>
              <a:rPr lang="zh-TW" altLang="en-US" dirty="0" smtClean="0"/>
              <a:t> </a:t>
            </a:r>
            <a:r>
              <a:rPr lang="en-US" altLang="zh-TW" dirty="0" smtClean="0"/>
              <a:t>J.F.</a:t>
            </a:r>
            <a:r>
              <a:rPr lang="zh-TW" altLang="en-US" dirty="0" smtClean="0"/>
              <a:t> </a:t>
            </a:r>
            <a:r>
              <a:rPr lang="en-US" altLang="zh-TW" dirty="0" smtClean="0"/>
              <a:t>Huang</a:t>
            </a:r>
            <a:br>
              <a:rPr lang="en-US" altLang="zh-TW" dirty="0" smtClean="0"/>
            </a:br>
            <a:r>
              <a:rPr lang="en-US" altLang="zh-TW" dirty="0" smtClean="0"/>
              <a:t>(From</a:t>
            </a:r>
            <a:r>
              <a:rPr lang="zh-TW" altLang="en-US" dirty="0" smtClean="0"/>
              <a:t> </a:t>
            </a:r>
            <a:r>
              <a:rPr lang="en-US" altLang="zh-TW" dirty="0" smtClean="0"/>
              <a:t>2017</a:t>
            </a:r>
            <a:r>
              <a:rPr lang="zh-TW" altLang="en-US" dirty="0" smtClean="0"/>
              <a:t> </a:t>
            </a:r>
            <a:r>
              <a:rPr lang="en-US" altLang="zh-TW" dirty="0" smtClean="0"/>
              <a:t>VB</a:t>
            </a:r>
            <a:r>
              <a:rPr lang="zh-TW" altLang="en-US" dirty="0" smtClean="0"/>
              <a:t> </a:t>
            </a:r>
            <a:r>
              <a:rPr lang="en-US" altLang="zh-TW" dirty="0" smtClean="0"/>
              <a:t>Press</a:t>
            </a:r>
            <a:r>
              <a:rPr lang="zh-TW" altLang="en-US" dirty="0" smtClean="0"/>
              <a:t> </a:t>
            </a:r>
            <a:r>
              <a:rPr lang="en-US" altLang="zh-TW" dirty="0" smtClean="0"/>
              <a:t>Release)</a:t>
            </a:r>
            <a:endParaRPr lang="en-US" dirty="0"/>
          </a:p>
        </p:txBody>
      </p:sp>
      <p:sp>
        <p:nvSpPr>
          <p:cNvPr id="3" name="Text Placeholder 2"/>
          <p:cNvSpPr>
            <a:spLocks noGrp="1"/>
          </p:cNvSpPr>
          <p:nvPr>
            <p:ph type="body" sz="half" idx="2"/>
          </p:nvPr>
        </p:nvSpPr>
        <p:spPr>
          <a:xfrm>
            <a:off x="1148798" y="3309256"/>
            <a:ext cx="10128802" cy="3331030"/>
          </a:xfrm>
        </p:spPr>
        <p:txBody>
          <a:bodyPr>
            <a:normAutofit lnSpcReduction="10000"/>
          </a:bodyPr>
          <a:lstStyle/>
          <a:p>
            <a:r>
              <a:rPr lang="en-US" altLang="zh-TW" sz="2400" b="1" dirty="0" smtClean="0"/>
              <a:t>1971</a:t>
            </a:r>
            <a:r>
              <a:rPr lang="zh-TW" altLang="en-US" sz="2400" b="1" dirty="0" smtClean="0"/>
              <a:t> </a:t>
            </a:r>
            <a:r>
              <a:rPr lang="en-US" altLang="zh-TW" sz="2400" b="1" dirty="0" smtClean="0"/>
              <a:t>Born</a:t>
            </a:r>
            <a:r>
              <a:rPr lang="zh-TW" altLang="en-US" sz="2400" b="1" dirty="0" smtClean="0"/>
              <a:t> </a:t>
            </a:r>
            <a:r>
              <a:rPr lang="en-US" altLang="zh-TW" sz="2400" b="1" dirty="0" smtClean="0"/>
              <a:t>in</a:t>
            </a:r>
            <a:r>
              <a:rPr lang="zh-TW" altLang="en-US" sz="2400" b="1" dirty="0" smtClean="0"/>
              <a:t> </a:t>
            </a:r>
            <a:r>
              <a:rPr lang="en-US" altLang="zh-TW" sz="2400" b="1" dirty="0" err="1" smtClean="0"/>
              <a:t>Nantou</a:t>
            </a:r>
            <a:r>
              <a:rPr lang="en-US" altLang="zh-TW" sz="2400" b="1" dirty="0" smtClean="0"/>
              <a:t>,</a:t>
            </a:r>
            <a:r>
              <a:rPr lang="zh-TW" altLang="en-US" sz="2400" b="1" dirty="0" smtClean="0"/>
              <a:t> </a:t>
            </a:r>
            <a:r>
              <a:rPr lang="en-US" altLang="zh-TW" sz="2400" b="1" dirty="0" smtClean="0"/>
              <a:t>Taiwan</a:t>
            </a:r>
          </a:p>
          <a:p>
            <a:r>
              <a:rPr lang="en-US" altLang="zh-TW" sz="2400" b="1" dirty="0" smtClean="0"/>
              <a:t>2001</a:t>
            </a:r>
            <a:r>
              <a:rPr lang="zh-TW" altLang="en-US" sz="2400" b="1" dirty="0" smtClean="0"/>
              <a:t> </a:t>
            </a:r>
            <a:r>
              <a:rPr lang="en-US" altLang="zh-TW" sz="2400" b="1" dirty="0" smtClean="0"/>
              <a:t>MFA</a:t>
            </a:r>
            <a:r>
              <a:rPr lang="zh-TW" altLang="en-US" sz="2400" b="1" dirty="0" smtClean="0"/>
              <a:t> </a:t>
            </a:r>
            <a:r>
              <a:rPr lang="en-US" altLang="zh-TW" sz="2400" b="1" dirty="0" smtClean="0"/>
              <a:t>Gray’s</a:t>
            </a:r>
            <a:r>
              <a:rPr lang="zh-TW" altLang="en-US" sz="2400" b="1" dirty="0" smtClean="0"/>
              <a:t> </a:t>
            </a:r>
            <a:r>
              <a:rPr lang="en-US" altLang="zh-TW" sz="2400" b="1" dirty="0" smtClean="0"/>
              <a:t>School</a:t>
            </a:r>
            <a:r>
              <a:rPr lang="zh-TW" altLang="en-US" sz="2400" b="1" dirty="0" smtClean="0"/>
              <a:t> </a:t>
            </a:r>
            <a:r>
              <a:rPr lang="en-US" altLang="zh-TW" sz="2400" b="1" dirty="0" smtClean="0"/>
              <a:t>of</a:t>
            </a:r>
            <a:r>
              <a:rPr lang="zh-TW" altLang="en-US" sz="2400" b="1" dirty="0" smtClean="0"/>
              <a:t> </a:t>
            </a:r>
            <a:r>
              <a:rPr lang="en-US" altLang="zh-TW" sz="2400" b="1" dirty="0" smtClean="0"/>
              <a:t>Art</a:t>
            </a:r>
          </a:p>
          <a:p>
            <a:r>
              <a:rPr lang="en-US" altLang="zh-TW" sz="2400" b="1" dirty="0" smtClean="0"/>
              <a:t>2001-2006</a:t>
            </a:r>
            <a:r>
              <a:rPr lang="zh-TW" altLang="en-US" sz="2400" b="1" dirty="0" smtClean="0"/>
              <a:t> </a:t>
            </a:r>
            <a:r>
              <a:rPr lang="en-US" altLang="zh-TW" sz="2400" b="1" dirty="0" smtClean="0"/>
              <a:t>Taught</a:t>
            </a:r>
            <a:r>
              <a:rPr lang="zh-TW" altLang="en-US" sz="2400" b="1" dirty="0" smtClean="0"/>
              <a:t> </a:t>
            </a:r>
            <a:r>
              <a:rPr lang="en-US" altLang="zh-TW" sz="2400" b="1" dirty="0" smtClean="0"/>
              <a:t>at</a:t>
            </a:r>
            <a:r>
              <a:rPr lang="zh-TW" altLang="en-US" sz="2400" b="1" dirty="0" smtClean="0"/>
              <a:t> </a:t>
            </a:r>
            <a:r>
              <a:rPr lang="en-US" altLang="zh-TW" sz="2400" b="1" dirty="0" smtClean="0"/>
              <a:t>Shu-</a:t>
            </a:r>
            <a:r>
              <a:rPr lang="en-US" altLang="zh-TW" sz="2400" b="1" dirty="0" err="1" smtClean="0"/>
              <a:t>te</a:t>
            </a:r>
            <a:r>
              <a:rPr lang="zh-TW" altLang="en-US" sz="2400" b="1" dirty="0" smtClean="0"/>
              <a:t> </a:t>
            </a:r>
            <a:r>
              <a:rPr lang="en-US" altLang="zh-TW" sz="2400" b="1" dirty="0" smtClean="0"/>
              <a:t>University,</a:t>
            </a:r>
            <a:r>
              <a:rPr lang="zh-TW" altLang="en-US" sz="2400" b="1" dirty="0" smtClean="0"/>
              <a:t> </a:t>
            </a:r>
            <a:r>
              <a:rPr lang="en-US" altLang="zh-TW" sz="2400" b="1" dirty="0" smtClean="0"/>
              <a:t>Kaohsiung</a:t>
            </a:r>
          </a:p>
          <a:p>
            <a:r>
              <a:rPr lang="en-US" altLang="zh-TW" sz="2400" b="1" dirty="0" smtClean="0"/>
              <a:t>Artists-in-Residence</a:t>
            </a:r>
            <a:r>
              <a:rPr lang="zh-TW" altLang="en-US" sz="2400" b="1" dirty="0" smtClean="0"/>
              <a:t> </a:t>
            </a:r>
            <a:r>
              <a:rPr lang="en-US" altLang="zh-TW" sz="2400" b="1" dirty="0" smtClean="0"/>
              <a:t>in</a:t>
            </a:r>
            <a:r>
              <a:rPr lang="zh-TW" altLang="en-US" sz="2400" b="1" dirty="0" smtClean="0"/>
              <a:t> </a:t>
            </a:r>
            <a:r>
              <a:rPr lang="en-US" altLang="zh-TW" sz="2400" b="1" dirty="0" smtClean="0"/>
              <a:t>Japan,</a:t>
            </a:r>
            <a:r>
              <a:rPr lang="zh-TW" altLang="en-US" sz="2400" b="1" dirty="0" smtClean="0"/>
              <a:t> </a:t>
            </a:r>
            <a:r>
              <a:rPr lang="en-US" altLang="zh-TW" sz="2400" b="1" dirty="0" smtClean="0"/>
              <a:t>Mainland</a:t>
            </a:r>
            <a:r>
              <a:rPr lang="zh-TW" altLang="en-US" sz="2400" b="1" dirty="0" smtClean="0"/>
              <a:t> </a:t>
            </a:r>
            <a:r>
              <a:rPr lang="en-US" altLang="zh-TW" sz="2400" b="1" dirty="0" smtClean="0"/>
              <a:t>China,</a:t>
            </a:r>
            <a:r>
              <a:rPr lang="zh-TW" altLang="en-US" sz="2400" b="1" dirty="0" smtClean="0"/>
              <a:t> </a:t>
            </a:r>
            <a:r>
              <a:rPr lang="en-US" altLang="zh-TW" sz="2400" b="1" dirty="0" smtClean="0"/>
              <a:t>Australia</a:t>
            </a:r>
          </a:p>
          <a:p>
            <a:r>
              <a:rPr lang="en-US" altLang="zh-TW" sz="2400" b="1" dirty="0" smtClean="0"/>
              <a:t>2012</a:t>
            </a:r>
            <a:r>
              <a:rPr lang="zh-TW" altLang="en-US" sz="2400" b="1" dirty="0" smtClean="0"/>
              <a:t> </a:t>
            </a:r>
            <a:r>
              <a:rPr lang="en-US" altLang="zh-TW" sz="2400" b="1" dirty="0" smtClean="0"/>
              <a:t>Represented</a:t>
            </a:r>
            <a:r>
              <a:rPr lang="zh-TW" altLang="en-US" sz="2400" b="1" dirty="0" smtClean="0"/>
              <a:t> </a:t>
            </a:r>
            <a:r>
              <a:rPr lang="en-US" altLang="zh-TW" sz="2400" b="1" dirty="0" smtClean="0"/>
              <a:t>Tuvalu</a:t>
            </a:r>
            <a:r>
              <a:rPr lang="zh-TW" altLang="en-US" sz="2400" b="1" dirty="0" smtClean="0"/>
              <a:t> </a:t>
            </a:r>
            <a:r>
              <a:rPr lang="en-US" altLang="zh-TW" sz="2400" b="1" dirty="0" smtClean="0"/>
              <a:t>at</a:t>
            </a:r>
            <a:r>
              <a:rPr lang="zh-TW" altLang="en-US" sz="2400" b="1" dirty="0" smtClean="0"/>
              <a:t> </a:t>
            </a:r>
            <a:r>
              <a:rPr lang="en-US" altLang="zh-TW" sz="2400" b="1" dirty="0" smtClean="0"/>
              <a:t>the</a:t>
            </a:r>
            <a:r>
              <a:rPr lang="zh-TW" altLang="en-US" sz="2400" b="1" dirty="0" smtClean="0"/>
              <a:t> </a:t>
            </a:r>
            <a:r>
              <a:rPr lang="en-US" altLang="zh-TW" sz="2400" b="1" dirty="0" smtClean="0"/>
              <a:t>UN</a:t>
            </a:r>
            <a:r>
              <a:rPr lang="zh-TW" altLang="en-US" sz="2400" b="1" dirty="0" smtClean="0"/>
              <a:t> </a:t>
            </a:r>
            <a:r>
              <a:rPr lang="en-US" altLang="zh-TW" sz="2400" b="1" dirty="0" smtClean="0"/>
              <a:t>Climate</a:t>
            </a:r>
            <a:r>
              <a:rPr lang="zh-TW" altLang="en-US" sz="2400" b="1" dirty="0" smtClean="0"/>
              <a:t> </a:t>
            </a:r>
            <a:r>
              <a:rPr lang="en-US" altLang="zh-TW" sz="2400" b="1" dirty="0" smtClean="0"/>
              <a:t>Summit</a:t>
            </a:r>
            <a:r>
              <a:rPr lang="zh-TW" altLang="en-US" sz="2400" b="1" dirty="0" smtClean="0"/>
              <a:t> </a:t>
            </a:r>
            <a:endParaRPr lang="en-US" altLang="zh-TW" sz="2400" b="1" dirty="0" smtClean="0"/>
          </a:p>
          <a:p>
            <a:r>
              <a:rPr lang="en-US" altLang="zh-TW" sz="2400" b="1" dirty="0" smtClean="0"/>
              <a:t>2013</a:t>
            </a:r>
            <a:r>
              <a:rPr lang="zh-TW" altLang="en-US" sz="2400" b="1" dirty="0" smtClean="0"/>
              <a:t> </a:t>
            </a:r>
            <a:r>
              <a:rPr lang="en-US" altLang="zh-TW" sz="2400" b="1" dirty="0" smtClean="0"/>
              <a:t>&amp;</a:t>
            </a:r>
            <a:r>
              <a:rPr lang="zh-TW" altLang="en-US" sz="2400" b="1" dirty="0" smtClean="0"/>
              <a:t> </a:t>
            </a:r>
            <a:r>
              <a:rPr lang="en-US" altLang="zh-TW" sz="2400" b="1" dirty="0" smtClean="0"/>
              <a:t>2015</a:t>
            </a:r>
            <a:r>
              <a:rPr lang="zh-TW" altLang="en-US" sz="2400" b="1" dirty="0" smtClean="0"/>
              <a:t> </a:t>
            </a:r>
            <a:r>
              <a:rPr lang="en-US" altLang="zh-TW" sz="2400" b="1" dirty="0" smtClean="0"/>
              <a:t>Venice</a:t>
            </a:r>
            <a:r>
              <a:rPr lang="zh-TW" altLang="en-US" sz="2400" b="1" dirty="0" smtClean="0"/>
              <a:t> </a:t>
            </a:r>
            <a:r>
              <a:rPr lang="en-US" altLang="zh-TW" sz="2400" b="1" dirty="0" smtClean="0"/>
              <a:t>Biennale</a:t>
            </a:r>
            <a:r>
              <a:rPr lang="zh-TW" altLang="en-US" sz="2400" b="1" dirty="0" smtClean="0"/>
              <a:t> </a:t>
            </a:r>
            <a:r>
              <a:rPr lang="en-US" altLang="zh-TW" sz="2400" b="1" dirty="0" smtClean="0"/>
              <a:t>for</a:t>
            </a:r>
            <a:r>
              <a:rPr lang="zh-TW" altLang="en-US" sz="2400" b="1" dirty="0" smtClean="0"/>
              <a:t> </a:t>
            </a:r>
            <a:r>
              <a:rPr lang="en-US" altLang="zh-TW" sz="2400" b="1" dirty="0" smtClean="0"/>
              <a:t>Tuvalu</a:t>
            </a:r>
          </a:p>
          <a:p>
            <a:r>
              <a:rPr lang="en-US" altLang="zh-TW" sz="2400" b="1" dirty="0" smtClean="0"/>
              <a:t>2013</a:t>
            </a:r>
            <a:r>
              <a:rPr lang="zh-TW" altLang="en-US" sz="2400" b="1" dirty="0" smtClean="0"/>
              <a:t> </a:t>
            </a:r>
            <a:r>
              <a:rPr lang="en-US" altLang="zh-TW" sz="2400" b="1" dirty="0" smtClean="0"/>
              <a:t>Taiwan’s</a:t>
            </a:r>
            <a:r>
              <a:rPr lang="zh-TW" altLang="en-US" sz="2400" b="1" dirty="0" smtClean="0"/>
              <a:t> </a:t>
            </a:r>
            <a:r>
              <a:rPr lang="en-US" altLang="zh-TW" sz="2400" b="1" dirty="0" smtClean="0"/>
              <a:t>Presidential</a:t>
            </a:r>
            <a:r>
              <a:rPr lang="zh-TW" altLang="en-US" sz="2400" b="1" dirty="0" smtClean="0"/>
              <a:t> </a:t>
            </a:r>
            <a:r>
              <a:rPr lang="en-US" altLang="zh-TW" sz="2400" b="1" dirty="0" smtClean="0"/>
              <a:t>Cultural</a:t>
            </a:r>
            <a:r>
              <a:rPr lang="zh-TW" altLang="en-US" sz="2400" b="1" dirty="0" smtClean="0"/>
              <a:t> </a:t>
            </a:r>
            <a:r>
              <a:rPr lang="en-US" altLang="zh-TW" sz="2400" b="1" dirty="0" smtClean="0"/>
              <a:t>Award</a:t>
            </a:r>
          </a:p>
        </p:txBody>
      </p:sp>
    </p:spTree>
    <p:extLst>
      <p:ext uri="{BB962C8B-B14F-4D97-AF65-F5344CB8AC3E}">
        <p14:creationId xmlns:p14="http://schemas.microsoft.com/office/powerpoint/2010/main" val="18409080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9</a:t>
            </a:r>
            <a:r>
              <a:rPr lang="zh-TW" altLang="en-US" dirty="0" smtClean="0"/>
              <a:t> </a:t>
            </a:r>
            <a:r>
              <a:rPr lang="en-US" altLang="zh-TW" dirty="0" smtClean="0"/>
              <a:t>Islands</a:t>
            </a:r>
            <a:r>
              <a:rPr lang="zh-TW" altLang="en-US" dirty="0" smtClean="0"/>
              <a:t> </a:t>
            </a:r>
            <a:r>
              <a:rPr lang="en-US" altLang="zh-TW" dirty="0" smtClean="0"/>
              <a:t>of</a:t>
            </a:r>
            <a:r>
              <a:rPr lang="zh-TW" altLang="en-US" dirty="0" smtClean="0"/>
              <a:t> </a:t>
            </a:r>
            <a:r>
              <a:rPr lang="en-US" altLang="zh-TW" dirty="0" smtClean="0"/>
              <a:t>Tuvalu:</a:t>
            </a:r>
            <a:r>
              <a:rPr lang="zh-TW" altLang="en-US" dirty="0" smtClean="0"/>
              <a:t> </a:t>
            </a:r>
            <a:r>
              <a:rPr lang="en-US" altLang="zh-TW" dirty="0" smtClean="0"/>
              <a:t>3</a:t>
            </a:r>
            <a:r>
              <a:rPr lang="zh-TW" altLang="en-US" dirty="0" smtClean="0"/>
              <a:t> </a:t>
            </a:r>
            <a:r>
              <a:rPr lang="en-US" altLang="zh-TW" dirty="0" smtClean="0"/>
              <a:t>reef</a:t>
            </a:r>
            <a:r>
              <a:rPr lang="zh-TW" altLang="en-US" dirty="0" smtClean="0"/>
              <a:t> </a:t>
            </a:r>
            <a:r>
              <a:rPr lang="en-US" altLang="zh-TW" dirty="0" smtClean="0"/>
              <a:t>islands</a:t>
            </a:r>
            <a:r>
              <a:rPr lang="zh-TW" altLang="en-US" dirty="0" smtClean="0"/>
              <a:t> </a:t>
            </a:r>
            <a:r>
              <a:rPr lang="en-US" altLang="zh-TW" dirty="0" smtClean="0"/>
              <a:t>&amp;</a:t>
            </a:r>
            <a:r>
              <a:rPr lang="zh-TW" altLang="en-US" dirty="0" smtClean="0"/>
              <a:t> </a:t>
            </a:r>
            <a:r>
              <a:rPr lang="en-US" altLang="zh-TW" dirty="0" smtClean="0"/>
              <a:t>6</a:t>
            </a:r>
            <a:r>
              <a:rPr lang="zh-TW" altLang="en-US" dirty="0" smtClean="0"/>
              <a:t> </a:t>
            </a:r>
            <a:r>
              <a:rPr lang="en-US" altLang="zh-TW" dirty="0" smtClean="0"/>
              <a:t>atolls</a:t>
            </a:r>
            <a:r>
              <a:rPr lang="zh-TW" altLang="en-US" dirty="0" smtClean="0"/>
              <a:t> </a:t>
            </a:r>
            <a:r>
              <a:rPr lang="en-US" altLang="zh-TW" dirty="0" smtClean="0"/>
              <a:t>(coral</a:t>
            </a:r>
            <a:r>
              <a:rPr lang="zh-TW" altLang="en-US" dirty="0" smtClean="0"/>
              <a:t> </a:t>
            </a:r>
            <a:r>
              <a:rPr lang="en-US" altLang="zh-TW" dirty="0" smtClean="0"/>
              <a:t>reef</a:t>
            </a:r>
            <a:r>
              <a:rPr lang="zh-TW" altLang="en-US" dirty="0" smtClean="0"/>
              <a:t> </a:t>
            </a:r>
            <a:r>
              <a:rPr lang="en-US" altLang="zh-TW" dirty="0" smtClean="0"/>
              <a:t>rings</a:t>
            </a:r>
            <a:r>
              <a:rPr lang="zh-TW" altLang="en-US" dirty="0" smtClean="0"/>
              <a:t> </a:t>
            </a:r>
            <a:r>
              <a:rPr lang="en-US" altLang="zh-TW" dirty="0" smtClean="0"/>
              <a:t>that</a:t>
            </a:r>
            <a:r>
              <a:rPr lang="zh-TW" altLang="en-US" dirty="0" smtClean="0"/>
              <a:t> </a:t>
            </a:r>
            <a:r>
              <a:rPr lang="en-US" altLang="zh-TW" dirty="0" smtClean="0"/>
              <a:t>form</a:t>
            </a:r>
            <a:r>
              <a:rPr lang="zh-TW" altLang="en-US" dirty="0" smtClean="0"/>
              <a:t> </a:t>
            </a:r>
            <a:r>
              <a:rPr lang="en-US" altLang="zh-TW" dirty="0" smtClean="0"/>
              <a:t>a</a:t>
            </a:r>
            <a:r>
              <a:rPr lang="zh-TW" altLang="en-US" dirty="0" smtClean="0"/>
              <a:t> </a:t>
            </a:r>
            <a:r>
              <a:rPr lang="en-US" altLang="zh-TW" dirty="0" smtClean="0"/>
              <a:t>land</a:t>
            </a:r>
            <a:r>
              <a:rPr lang="zh-TW" altLang="en-US" dirty="0" smtClean="0"/>
              <a:t> </a:t>
            </a:r>
            <a:r>
              <a:rPr lang="en-US" altLang="zh-TW" dirty="0" smtClean="0"/>
              <a:t>mass)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52547" y="409903"/>
            <a:ext cx="6251329" cy="6251329"/>
          </a:xfrm>
        </p:spPr>
      </p:pic>
      <p:sp>
        <p:nvSpPr>
          <p:cNvPr id="5" name="Text Placeholder 4"/>
          <p:cNvSpPr>
            <a:spLocks noGrp="1"/>
          </p:cNvSpPr>
          <p:nvPr>
            <p:ph type="body" sz="half" idx="2"/>
          </p:nvPr>
        </p:nvSpPr>
        <p:spPr/>
        <p:txBody>
          <a:bodyPr>
            <a:normAutofit fontScale="92500" lnSpcReduction="20000"/>
          </a:bodyPr>
          <a:lstStyle/>
          <a:p>
            <a:endParaRPr lang="en-US" dirty="0" smtClean="0">
              <a:hlinkClick r:id="rId3"/>
            </a:endParaRPr>
          </a:p>
          <a:p>
            <a:r>
              <a:rPr lang="en-US" altLang="zh-TW" sz="2800" b="1" dirty="0" smtClean="0">
                <a:solidFill>
                  <a:srgbClr val="FF0000"/>
                </a:solidFill>
                <a:hlinkClick r:id="rId3"/>
              </a:rPr>
              <a:t>Crisis</a:t>
            </a:r>
            <a:r>
              <a:rPr lang="zh-TW" altLang="en-US" sz="2800" b="1" dirty="0" smtClean="0">
                <a:solidFill>
                  <a:srgbClr val="FF0000"/>
                </a:solidFill>
                <a:hlinkClick r:id="rId3"/>
              </a:rPr>
              <a:t> </a:t>
            </a:r>
            <a:r>
              <a:rPr lang="en-US" altLang="zh-TW" sz="2800" b="1" dirty="0" smtClean="0">
                <a:solidFill>
                  <a:srgbClr val="FF0000"/>
                </a:solidFill>
                <a:hlinkClick r:id="rId3"/>
              </a:rPr>
              <a:t>and</a:t>
            </a:r>
            <a:r>
              <a:rPr lang="zh-TW" altLang="en-US" sz="2800" b="1" dirty="0" smtClean="0">
                <a:solidFill>
                  <a:srgbClr val="FF0000"/>
                </a:solidFill>
                <a:hlinkClick r:id="rId3"/>
              </a:rPr>
              <a:t> </a:t>
            </a:r>
            <a:r>
              <a:rPr lang="en-US" altLang="zh-TW" sz="2800" b="1" dirty="0" smtClean="0">
                <a:solidFill>
                  <a:srgbClr val="FF0000"/>
                </a:solidFill>
                <a:hlinkClick r:id="rId3"/>
              </a:rPr>
              <a:t>Approach</a:t>
            </a:r>
            <a:r>
              <a:rPr lang="zh-TW" altLang="en-US" sz="2800" b="1" dirty="0" smtClean="0">
                <a:solidFill>
                  <a:srgbClr val="FF0000"/>
                </a:solidFill>
                <a:hlinkClick r:id="rId3"/>
              </a:rPr>
              <a:t> </a:t>
            </a:r>
            <a:r>
              <a:rPr lang="en-US" altLang="zh-TW" sz="2800" b="1" dirty="0" smtClean="0">
                <a:solidFill>
                  <a:srgbClr val="FF0000"/>
                </a:solidFill>
                <a:hlinkClick r:id="rId3"/>
              </a:rPr>
              <a:t>(limit</a:t>
            </a:r>
            <a:r>
              <a:rPr lang="zh-TW" altLang="en-US" sz="2800" b="1" dirty="0" smtClean="0">
                <a:solidFill>
                  <a:srgbClr val="FF0000"/>
                </a:solidFill>
                <a:hlinkClick r:id="rId3"/>
              </a:rPr>
              <a:t> </a:t>
            </a:r>
            <a:r>
              <a:rPr lang="en-US" altLang="zh-TW" sz="2800" b="1" dirty="0" smtClean="0">
                <a:solidFill>
                  <a:srgbClr val="FF0000"/>
                </a:solidFill>
                <a:hlinkClick r:id="rId3"/>
              </a:rPr>
              <a:t>CO</a:t>
            </a:r>
            <a:r>
              <a:rPr lang="en-US" altLang="zh-TW" b="1" dirty="0" smtClean="0">
                <a:solidFill>
                  <a:srgbClr val="FF0000"/>
                </a:solidFill>
                <a:hlinkClick r:id="rId3"/>
              </a:rPr>
              <a:t>2</a:t>
            </a:r>
            <a:r>
              <a:rPr lang="zh-TW" altLang="en-US" sz="2800" b="1" dirty="0" smtClean="0">
                <a:solidFill>
                  <a:srgbClr val="FF0000"/>
                </a:solidFill>
                <a:hlinkClick r:id="rId3"/>
              </a:rPr>
              <a:t> </a:t>
            </a:r>
            <a:r>
              <a:rPr lang="en-US" altLang="zh-TW" sz="2800" b="1" dirty="0" smtClean="0">
                <a:solidFill>
                  <a:srgbClr val="FF0000"/>
                </a:solidFill>
                <a:hlinkClick r:id="rId3"/>
              </a:rPr>
              <a:t>emission)</a:t>
            </a:r>
            <a:endParaRPr lang="en-US" sz="2800" b="1" dirty="0">
              <a:solidFill>
                <a:srgbClr val="FF0000"/>
              </a:solidFill>
              <a:hlinkClick r:id="rId3"/>
            </a:endParaRPr>
          </a:p>
          <a:p>
            <a:endParaRPr lang="en-US" dirty="0" smtClean="0">
              <a:hlinkClick r:id="rId3"/>
            </a:endParaRPr>
          </a:p>
          <a:p>
            <a:endParaRPr lang="en-US" altLang="zh-TW" dirty="0" smtClean="0">
              <a:hlinkClick r:id="rId3"/>
            </a:endParaRPr>
          </a:p>
          <a:p>
            <a:r>
              <a:rPr lang="en-US" altLang="zh-TW" dirty="0" smtClean="0">
                <a:hlinkClick r:id="rId3"/>
              </a:rPr>
              <a:t>Source:</a:t>
            </a:r>
            <a:r>
              <a:rPr lang="zh-TW" altLang="en-US" dirty="0" smtClean="0">
                <a:hlinkClick r:id="rId3"/>
              </a:rPr>
              <a:t> </a:t>
            </a:r>
            <a:r>
              <a:rPr lang="en-US" dirty="0" smtClean="0">
                <a:hlinkClick r:id="rId3"/>
              </a:rPr>
              <a:t>https</a:t>
            </a:r>
            <a:r>
              <a:rPr lang="en-US" dirty="0">
                <a:hlinkClick r:id="rId3"/>
              </a:rPr>
              <a:t>://</a:t>
            </a:r>
            <a:r>
              <a:rPr lang="en-US" dirty="0" smtClean="0">
                <a:hlinkClick r:id="rId3"/>
              </a:rPr>
              <a:t>www.behance.net/gallery/13553483/Tuvalu-Infographic</a:t>
            </a:r>
            <a:r>
              <a:rPr lang="zh-TW" altLang="en-US" dirty="0" smtClean="0"/>
              <a:t> </a:t>
            </a:r>
            <a:r>
              <a:rPr lang="en-US" altLang="zh-TW" dirty="0" smtClean="0"/>
              <a:t>(accessed</a:t>
            </a:r>
            <a:r>
              <a:rPr lang="zh-TW" altLang="en-US" dirty="0" smtClean="0"/>
              <a:t> </a:t>
            </a:r>
            <a:r>
              <a:rPr lang="en-US" altLang="zh-TW" dirty="0" smtClean="0"/>
              <a:t>Jan</a:t>
            </a:r>
            <a:r>
              <a:rPr lang="zh-TW" altLang="en-US" dirty="0" smtClean="0"/>
              <a:t> </a:t>
            </a:r>
            <a:r>
              <a:rPr lang="en-US" altLang="zh-TW" dirty="0" smtClean="0"/>
              <a:t>26,</a:t>
            </a:r>
            <a:r>
              <a:rPr lang="zh-TW" altLang="en-US" dirty="0" smtClean="0"/>
              <a:t> </a:t>
            </a:r>
            <a:r>
              <a:rPr lang="en-US" altLang="zh-TW" dirty="0" smtClean="0"/>
              <a:t>2017)</a:t>
            </a:r>
            <a:endParaRPr lang="en-US" dirty="0"/>
          </a:p>
        </p:txBody>
      </p:sp>
    </p:spTree>
    <p:extLst>
      <p:ext uri="{BB962C8B-B14F-4D97-AF65-F5344CB8AC3E}">
        <p14:creationId xmlns:p14="http://schemas.microsoft.com/office/powerpoint/2010/main" val="6087224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Formation</a:t>
            </a:r>
            <a:r>
              <a:rPr lang="zh-TW" altLang="en-US" dirty="0" smtClean="0"/>
              <a:t> </a:t>
            </a:r>
            <a:r>
              <a:rPr lang="en-US" altLang="zh-TW" dirty="0" smtClean="0"/>
              <a:t>of</a:t>
            </a:r>
            <a:r>
              <a:rPr lang="zh-TW" altLang="en-US" dirty="0" smtClean="0"/>
              <a:t> </a:t>
            </a:r>
            <a:r>
              <a:rPr lang="en-US" altLang="zh-TW" dirty="0" smtClean="0"/>
              <a:t>an</a:t>
            </a:r>
            <a:r>
              <a:rPr lang="zh-TW" altLang="en-US" dirty="0" smtClean="0"/>
              <a:t> </a:t>
            </a:r>
            <a:r>
              <a:rPr lang="en-US" altLang="zh-TW" dirty="0" smtClean="0"/>
              <a:t>Atoll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954" y="2339477"/>
            <a:ext cx="9584764" cy="4283242"/>
          </a:xfrm>
        </p:spPr>
      </p:pic>
    </p:spTree>
    <p:extLst>
      <p:ext uri="{BB962C8B-B14F-4D97-AF65-F5344CB8AC3E}">
        <p14:creationId xmlns:p14="http://schemas.microsoft.com/office/powerpoint/2010/main" val="7210251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Investigation</a:t>
            </a:r>
            <a:r>
              <a:rPr lang="zh-TW" altLang="en-US" dirty="0" smtClean="0"/>
              <a:t> </a:t>
            </a:r>
            <a:r>
              <a:rPr lang="en-US" altLang="zh-TW" dirty="0"/>
              <a:t>2</a:t>
            </a:r>
            <a:endParaRPr lang="en-US" dirty="0"/>
          </a:p>
        </p:txBody>
      </p:sp>
      <p:sp>
        <p:nvSpPr>
          <p:cNvPr id="3" name="Text Placeholder 2"/>
          <p:cNvSpPr>
            <a:spLocks noGrp="1"/>
          </p:cNvSpPr>
          <p:nvPr>
            <p:ph type="body" sz="half" idx="2"/>
          </p:nvPr>
        </p:nvSpPr>
        <p:spPr>
          <a:xfrm>
            <a:off x="681318" y="3543299"/>
            <a:ext cx="10883153" cy="2893359"/>
          </a:xfrm>
        </p:spPr>
        <p:txBody>
          <a:bodyPr>
            <a:normAutofit fontScale="92500" lnSpcReduction="10000"/>
          </a:bodyPr>
          <a:lstStyle/>
          <a:p>
            <a:r>
              <a:rPr lang="en-US" altLang="zh-TW" sz="3200" dirty="0" smtClean="0"/>
              <a:t>What</a:t>
            </a:r>
            <a:r>
              <a:rPr lang="zh-TW" altLang="en-US" sz="3200" dirty="0" smtClean="0"/>
              <a:t> </a:t>
            </a:r>
            <a:r>
              <a:rPr lang="en-US" altLang="zh-TW" sz="3200" dirty="0" smtClean="0"/>
              <a:t>is</a:t>
            </a:r>
            <a:r>
              <a:rPr lang="zh-TW" altLang="en-US" sz="3200" dirty="0" smtClean="0"/>
              <a:t> </a:t>
            </a:r>
            <a:r>
              <a:rPr lang="en-US" altLang="zh-TW" sz="3200" dirty="0" smtClean="0"/>
              <a:t>the</a:t>
            </a:r>
            <a:r>
              <a:rPr lang="zh-TW" altLang="en-US" sz="3200" dirty="0" smtClean="0"/>
              <a:t> </a:t>
            </a:r>
            <a:r>
              <a:rPr lang="en-US" altLang="zh-TW" sz="3200" dirty="0" smtClean="0"/>
              <a:t>nature</a:t>
            </a:r>
            <a:r>
              <a:rPr lang="zh-TW" altLang="en-US" sz="3200" dirty="0" smtClean="0"/>
              <a:t> </a:t>
            </a:r>
            <a:r>
              <a:rPr lang="en-US" altLang="zh-TW" sz="3200" dirty="0" smtClean="0"/>
              <a:t>of</a:t>
            </a:r>
            <a:r>
              <a:rPr lang="zh-TW" altLang="en-US" sz="3200" dirty="0" smtClean="0"/>
              <a:t> </a:t>
            </a:r>
            <a:r>
              <a:rPr lang="en-US" altLang="zh-TW" sz="3200" dirty="0" smtClean="0"/>
              <a:t>atolls?</a:t>
            </a:r>
            <a:r>
              <a:rPr lang="zh-TW" altLang="en-US" sz="3200" dirty="0" smtClean="0"/>
              <a:t> </a:t>
            </a:r>
            <a:r>
              <a:rPr lang="en-US" altLang="zh-TW" sz="3200" dirty="0" smtClean="0"/>
              <a:t>Why</a:t>
            </a:r>
            <a:r>
              <a:rPr lang="zh-TW" altLang="en-US" sz="3200" dirty="0" smtClean="0"/>
              <a:t> </a:t>
            </a:r>
            <a:r>
              <a:rPr lang="en-US" altLang="zh-TW" sz="3200" dirty="0" smtClean="0"/>
              <a:t>have</a:t>
            </a:r>
            <a:r>
              <a:rPr lang="zh-TW" altLang="en-US" sz="3200" dirty="0" smtClean="0"/>
              <a:t> </a:t>
            </a:r>
            <a:r>
              <a:rPr lang="en-US" altLang="zh-TW" sz="3200" dirty="0" smtClean="0"/>
              <a:t>coral</a:t>
            </a:r>
            <a:r>
              <a:rPr lang="zh-TW" altLang="en-US" sz="3200" dirty="0" smtClean="0"/>
              <a:t> </a:t>
            </a:r>
            <a:r>
              <a:rPr lang="en-US" altLang="zh-TW" sz="3200" dirty="0" smtClean="0"/>
              <a:t>reefs</a:t>
            </a:r>
            <a:r>
              <a:rPr lang="zh-TW" altLang="en-US" sz="3200" dirty="0" smtClean="0"/>
              <a:t> </a:t>
            </a:r>
            <a:r>
              <a:rPr lang="en-US" altLang="zh-TW" sz="3200" dirty="0" smtClean="0"/>
              <a:t>formed</a:t>
            </a:r>
            <a:r>
              <a:rPr lang="zh-TW" altLang="en-US" sz="3200" dirty="0" smtClean="0"/>
              <a:t> </a:t>
            </a:r>
            <a:r>
              <a:rPr lang="en-US" altLang="zh-TW" sz="3200" dirty="0" smtClean="0"/>
              <a:t>around</a:t>
            </a:r>
            <a:r>
              <a:rPr lang="zh-TW" altLang="en-US" sz="3200" dirty="0" smtClean="0"/>
              <a:t> </a:t>
            </a:r>
            <a:r>
              <a:rPr lang="en-US" altLang="zh-TW" sz="3200" dirty="0" smtClean="0"/>
              <a:t>sunken</a:t>
            </a:r>
            <a:r>
              <a:rPr lang="zh-TW" altLang="en-US" sz="3200" dirty="0" smtClean="0"/>
              <a:t> </a:t>
            </a:r>
            <a:r>
              <a:rPr lang="en-US" altLang="zh-TW" sz="3200" dirty="0" smtClean="0"/>
              <a:t>volcanic</a:t>
            </a:r>
            <a:r>
              <a:rPr lang="zh-TW" altLang="en-US" sz="3200" dirty="0" smtClean="0"/>
              <a:t> </a:t>
            </a:r>
            <a:r>
              <a:rPr lang="en-US" altLang="zh-TW" sz="3200" dirty="0" smtClean="0"/>
              <a:t>mountains?</a:t>
            </a:r>
            <a:r>
              <a:rPr lang="zh-TW" altLang="en-US" sz="3200" dirty="0" smtClean="0"/>
              <a:t> </a:t>
            </a:r>
            <a:r>
              <a:rPr lang="en-US" sz="3200" b="1" dirty="0" smtClean="0"/>
              <a:t> </a:t>
            </a:r>
            <a:endParaRPr lang="en-US" sz="3200" dirty="0"/>
          </a:p>
          <a:p>
            <a:endParaRPr lang="en-US" altLang="zh-TW" sz="3200" dirty="0" smtClean="0"/>
          </a:p>
          <a:p>
            <a:r>
              <a:rPr lang="en-US" altLang="zh-TW" sz="3200" dirty="0" smtClean="0"/>
              <a:t>Is</a:t>
            </a:r>
            <a:r>
              <a:rPr lang="zh-TW" altLang="en-US" sz="3200" dirty="0" smtClean="0"/>
              <a:t> </a:t>
            </a:r>
            <a:r>
              <a:rPr lang="en-US" altLang="zh-TW" sz="3200" dirty="0" smtClean="0"/>
              <a:t>the</a:t>
            </a:r>
            <a:r>
              <a:rPr lang="zh-TW" altLang="en-US" sz="3200" dirty="0" smtClean="0"/>
              <a:t> </a:t>
            </a:r>
            <a:r>
              <a:rPr lang="en-US" altLang="zh-TW" sz="3200" dirty="0" smtClean="0"/>
              <a:t>graph</a:t>
            </a:r>
            <a:r>
              <a:rPr lang="zh-TW" altLang="en-US" sz="3200" dirty="0" smtClean="0"/>
              <a:t> </a:t>
            </a:r>
            <a:r>
              <a:rPr lang="en-US" altLang="zh-TW" sz="3200" dirty="0" smtClean="0"/>
              <a:t>of</a:t>
            </a:r>
            <a:r>
              <a:rPr lang="zh-TW" altLang="en-US" sz="3200" dirty="0" smtClean="0"/>
              <a:t> </a:t>
            </a:r>
            <a:r>
              <a:rPr lang="en-US" altLang="zh-TW" sz="3200" dirty="0" smtClean="0"/>
              <a:t>Pacific</a:t>
            </a:r>
            <a:r>
              <a:rPr lang="zh-TW" altLang="en-US" sz="3200" dirty="0" smtClean="0"/>
              <a:t> </a:t>
            </a:r>
            <a:r>
              <a:rPr lang="en-US" altLang="zh-TW" sz="3200" dirty="0" smtClean="0"/>
              <a:t>Island</a:t>
            </a:r>
            <a:r>
              <a:rPr lang="zh-TW" altLang="en-US" sz="3200" dirty="0" smtClean="0"/>
              <a:t> </a:t>
            </a:r>
            <a:r>
              <a:rPr lang="en-US" altLang="zh-TW" sz="3200" dirty="0"/>
              <a:t>s</a:t>
            </a:r>
            <a:r>
              <a:rPr lang="en-US" altLang="zh-TW" sz="3200" dirty="0" smtClean="0"/>
              <a:t>ea-level</a:t>
            </a:r>
            <a:r>
              <a:rPr lang="zh-TW" altLang="en-US" sz="3200" dirty="0" smtClean="0"/>
              <a:t> </a:t>
            </a:r>
            <a:r>
              <a:rPr lang="en-US" altLang="zh-TW" sz="3200" dirty="0"/>
              <a:t>r</a:t>
            </a:r>
            <a:r>
              <a:rPr lang="en-US" altLang="zh-TW" sz="3200" dirty="0" smtClean="0"/>
              <a:t>ise</a:t>
            </a:r>
            <a:r>
              <a:rPr lang="zh-TW" altLang="en-US" sz="3200" dirty="0" smtClean="0"/>
              <a:t> </a:t>
            </a:r>
            <a:r>
              <a:rPr lang="en-US" altLang="zh-TW" sz="3200" dirty="0" smtClean="0"/>
              <a:t>in</a:t>
            </a:r>
            <a:r>
              <a:rPr lang="zh-TW" altLang="en-US" sz="3200" dirty="0" smtClean="0"/>
              <a:t> </a:t>
            </a:r>
            <a:r>
              <a:rPr lang="en-US" altLang="zh-TW" sz="3200" dirty="0" smtClean="0"/>
              <a:t>the</a:t>
            </a:r>
            <a:r>
              <a:rPr lang="zh-TW" altLang="en-US" sz="3200" dirty="0" smtClean="0"/>
              <a:t> </a:t>
            </a:r>
            <a:r>
              <a:rPr lang="en-US" altLang="zh-TW" sz="3200" dirty="0" smtClean="0"/>
              <a:t>previous</a:t>
            </a:r>
            <a:r>
              <a:rPr lang="zh-TW" altLang="en-US" sz="3200" dirty="0" smtClean="0"/>
              <a:t> </a:t>
            </a:r>
            <a:r>
              <a:rPr lang="en-US" altLang="zh-TW" sz="3200" dirty="0" smtClean="0"/>
              <a:t>graph</a:t>
            </a:r>
            <a:r>
              <a:rPr lang="zh-TW" altLang="en-US" sz="3200" dirty="0" smtClean="0"/>
              <a:t> </a:t>
            </a:r>
            <a:r>
              <a:rPr lang="en-US" altLang="zh-TW" sz="3200" dirty="0" smtClean="0"/>
              <a:t>accurate?</a:t>
            </a:r>
            <a:r>
              <a:rPr lang="zh-TW" altLang="en-US" sz="3200" dirty="0" smtClean="0"/>
              <a:t> </a:t>
            </a:r>
            <a:r>
              <a:rPr lang="en-US" altLang="zh-TW" sz="3200" dirty="0"/>
              <a:t>T</a:t>
            </a:r>
            <a:r>
              <a:rPr lang="en-US" altLang="zh-TW" sz="3200" dirty="0" smtClean="0"/>
              <a:t>rack</a:t>
            </a:r>
            <a:r>
              <a:rPr lang="zh-TW" altLang="en-US" sz="3200" dirty="0" smtClean="0"/>
              <a:t> </a:t>
            </a:r>
            <a:r>
              <a:rPr lang="en-US" altLang="zh-TW" sz="3200" dirty="0" smtClean="0"/>
              <a:t>changes</a:t>
            </a:r>
            <a:r>
              <a:rPr lang="zh-TW" altLang="en-US" sz="3200" dirty="0" smtClean="0"/>
              <a:t> </a:t>
            </a:r>
            <a:r>
              <a:rPr lang="en-US" altLang="zh-TW" sz="3200" dirty="0" smtClean="0"/>
              <a:t>going</a:t>
            </a:r>
            <a:r>
              <a:rPr lang="zh-TW" altLang="en-US" sz="3200" dirty="0" smtClean="0"/>
              <a:t> </a:t>
            </a:r>
            <a:r>
              <a:rPr lang="en-US" altLang="zh-TW" sz="3200" dirty="0" smtClean="0"/>
              <a:t>back</a:t>
            </a:r>
            <a:r>
              <a:rPr lang="zh-TW" altLang="en-US" sz="3200" dirty="0" smtClean="0"/>
              <a:t> </a:t>
            </a:r>
            <a:r>
              <a:rPr lang="en-US" altLang="zh-TW" sz="3200" dirty="0" smtClean="0"/>
              <a:t>several</a:t>
            </a:r>
            <a:r>
              <a:rPr lang="zh-TW" altLang="en-US" sz="3200" dirty="0" smtClean="0"/>
              <a:t> </a:t>
            </a:r>
            <a:r>
              <a:rPr lang="en-US" altLang="zh-TW" sz="3200" dirty="0" smtClean="0"/>
              <a:t>decades.</a:t>
            </a:r>
            <a:endParaRPr lang="en-US" sz="3200" dirty="0"/>
          </a:p>
        </p:txBody>
      </p:sp>
    </p:spTree>
    <p:extLst>
      <p:ext uri="{BB962C8B-B14F-4D97-AF65-F5344CB8AC3E}">
        <p14:creationId xmlns:p14="http://schemas.microsoft.com/office/powerpoint/2010/main" val="7098236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968188"/>
            <a:ext cx="10140574" cy="4123765"/>
          </a:xfrm>
        </p:spPr>
        <p:txBody>
          <a:bodyPr/>
          <a:lstStyle/>
          <a:p>
            <a:r>
              <a:rPr lang="en-US" altLang="zh-TW" sz="2800" b="1" dirty="0" smtClean="0"/>
              <a:t>Tuvalu</a:t>
            </a:r>
            <a:r>
              <a:rPr lang="zh-TW" altLang="en-US" sz="2800" b="1" dirty="0" smtClean="0"/>
              <a:t> </a:t>
            </a:r>
            <a:r>
              <a:rPr lang="en-US" altLang="zh-TW" sz="2800" b="1" dirty="0" smtClean="0"/>
              <a:t>switching</a:t>
            </a:r>
            <a:r>
              <a:rPr lang="zh-TW" altLang="en-US" sz="2800" b="1" dirty="0" smtClean="0"/>
              <a:t> </a:t>
            </a:r>
            <a:r>
              <a:rPr lang="en-US" altLang="zh-TW" sz="2800" b="1" dirty="0" smtClean="0"/>
              <a:t>to</a:t>
            </a:r>
            <a:r>
              <a:rPr lang="zh-TW" altLang="en-US" sz="2800" b="1" dirty="0" smtClean="0"/>
              <a:t> </a:t>
            </a:r>
            <a:r>
              <a:rPr lang="en-US" altLang="zh-TW" sz="2800" b="1" dirty="0" smtClean="0"/>
              <a:t>Green</a:t>
            </a:r>
            <a:r>
              <a:rPr lang="zh-TW" altLang="en-US" sz="2800" b="1" dirty="0" smtClean="0"/>
              <a:t> </a:t>
            </a:r>
            <a:r>
              <a:rPr lang="en-US" altLang="zh-TW" sz="2800" b="1" dirty="0" smtClean="0"/>
              <a:t>Energy</a:t>
            </a:r>
            <a:r>
              <a:rPr lang="zh-TW" altLang="en-US" sz="2800" b="1" dirty="0" smtClean="0"/>
              <a:t> </a:t>
            </a:r>
            <a:r>
              <a:rPr lang="en-US" altLang="zh-TW" sz="2800" b="1" dirty="0" smtClean="0"/>
              <a:t>will</a:t>
            </a:r>
            <a:r>
              <a:rPr lang="zh-TW" altLang="en-US" sz="2800" b="1" dirty="0" smtClean="0"/>
              <a:t> </a:t>
            </a:r>
            <a:r>
              <a:rPr lang="en-US" altLang="zh-TW" sz="2800" b="1" dirty="0" smtClean="0"/>
              <a:t>not</a:t>
            </a:r>
            <a:r>
              <a:rPr lang="zh-TW" altLang="en-US" sz="2800" b="1" dirty="0" smtClean="0"/>
              <a:t> </a:t>
            </a:r>
            <a:r>
              <a:rPr lang="en-US" altLang="zh-TW" sz="2800" b="1" dirty="0" smtClean="0"/>
              <a:t>solve</a:t>
            </a:r>
            <a:r>
              <a:rPr lang="zh-TW" altLang="en-US" sz="2800" b="1" dirty="0" smtClean="0"/>
              <a:t> </a:t>
            </a:r>
            <a:r>
              <a:rPr lang="en-US" altLang="zh-TW" sz="2800" b="1" dirty="0" smtClean="0"/>
              <a:t>the</a:t>
            </a:r>
            <a:r>
              <a:rPr lang="zh-TW" altLang="en-US" sz="2800" b="1" dirty="0" smtClean="0"/>
              <a:t> </a:t>
            </a:r>
            <a:r>
              <a:rPr lang="en-US" altLang="zh-TW" sz="2800" b="1" dirty="0" smtClean="0"/>
              <a:t>problem</a:t>
            </a:r>
            <a:r>
              <a:rPr lang="zh-TW" altLang="en-US" sz="2800" b="1" dirty="0" smtClean="0"/>
              <a:t> </a:t>
            </a:r>
            <a:r>
              <a:rPr lang="en-US" altLang="zh-TW" sz="2800" b="1" dirty="0" smtClean="0"/>
              <a:t>without</a:t>
            </a:r>
            <a:r>
              <a:rPr lang="zh-TW" altLang="en-US" sz="2800" b="1" dirty="0" smtClean="0"/>
              <a:t> </a:t>
            </a:r>
            <a:r>
              <a:rPr lang="en-US" altLang="zh-TW" sz="2800" b="1" dirty="0" smtClean="0"/>
              <a:t>participation</a:t>
            </a:r>
            <a:r>
              <a:rPr lang="zh-TW" altLang="en-US" sz="2800" b="1" dirty="0" smtClean="0"/>
              <a:t> </a:t>
            </a:r>
            <a:r>
              <a:rPr lang="en-US" altLang="zh-TW" sz="2800" b="1" dirty="0" smtClean="0"/>
              <a:t>from</a:t>
            </a:r>
            <a:r>
              <a:rPr lang="zh-TW" altLang="en-US" sz="2800" b="1" dirty="0" smtClean="0"/>
              <a:t> </a:t>
            </a:r>
            <a:r>
              <a:rPr lang="en-US" altLang="zh-TW" sz="2800" b="1" dirty="0" smtClean="0"/>
              <a:t>the</a:t>
            </a:r>
            <a:r>
              <a:rPr lang="zh-TW" altLang="en-US" sz="2800" b="1" dirty="0" smtClean="0"/>
              <a:t> </a:t>
            </a:r>
            <a:r>
              <a:rPr lang="en-US" altLang="zh-TW" sz="2800" b="1" dirty="0" smtClean="0"/>
              <a:t>big</a:t>
            </a:r>
            <a:r>
              <a:rPr lang="zh-TW" altLang="en-US" sz="2800" b="1" dirty="0" smtClean="0"/>
              <a:t> </a:t>
            </a:r>
            <a:r>
              <a:rPr lang="en-US" altLang="zh-TW" sz="2800" b="1" dirty="0" smtClean="0"/>
              <a:t>consumers,</a:t>
            </a:r>
            <a:r>
              <a:rPr lang="zh-TW" altLang="en-US" sz="2800" b="1" dirty="0" smtClean="0"/>
              <a:t> </a:t>
            </a:r>
            <a:r>
              <a:rPr lang="en-US" altLang="zh-TW" sz="2800" b="1" dirty="0" smtClean="0"/>
              <a:t>most</a:t>
            </a:r>
            <a:r>
              <a:rPr lang="zh-TW" altLang="en-US" sz="2800" b="1" dirty="0" smtClean="0"/>
              <a:t> </a:t>
            </a:r>
            <a:r>
              <a:rPr lang="en-US" altLang="zh-TW" sz="2800" b="1" dirty="0" smtClean="0"/>
              <a:t>advanced</a:t>
            </a:r>
            <a:r>
              <a:rPr lang="zh-TW" altLang="en-US" sz="2800" b="1" dirty="0" smtClean="0"/>
              <a:t> </a:t>
            </a:r>
            <a:r>
              <a:rPr lang="en-US" altLang="zh-TW" sz="2800" b="1" dirty="0" smtClean="0"/>
              <a:t>industrialized</a:t>
            </a:r>
            <a:r>
              <a:rPr lang="zh-TW" altLang="en-US" sz="2800" b="1" dirty="0" smtClean="0"/>
              <a:t> </a:t>
            </a:r>
            <a:r>
              <a:rPr lang="en-US" altLang="zh-TW" sz="2800" b="1" dirty="0" smtClean="0"/>
              <a:t>countries.</a:t>
            </a:r>
            <a:br>
              <a:rPr lang="en-US" altLang="zh-TW" sz="2800" b="1" dirty="0" smtClean="0"/>
            </a:br>
            <a:r>
              <a:rPr lang="en-US" altLang="zh-TW" sz="2800" b="1" dirty="0"/>
              <a:t/>
            </a:r>
            <a:br>
              <a:rPr lang="en-US" altLang="zh-TW" sz="2800" b="1" dirty="0"/>
            </a:br>
            <a:r>
              <a:rPr lang="en-US" altLang="zh-TW" sz="2800" b="1" dirty="0"/>
              <a:t/>
            </a:r>
            <a:br>
              <a:rPr lang="en-US" altLang="zh-TW" sz="2800" b="1" dirty="0"/>
            </a:br>
            <a:r>
              <a:rPr lang="en-US" altLang="zh-TW" sz="2800" b="1" dirty="0" smtClean="0"/>
              <a:t>Climate</a:t>
            </a:r>
            <a:r>
              <a:rPr lang="zh-TW" altLang="en-US" sz="2800" b="1" dirty="0" smtClean="0"/>
              <a:t> </a:t>
            </a:r>
            <a:r>
              <a:rPr lang="en-US" altLang="zh-TW" sz="2800" b="1" dirty="0" smtClean="0"/>
              <a:t>justice</a:t>
            </a:r>
            <a:r>
              <a:rPr lang="zh-TW" altLang="en-US" sz="2800" b="1" dirty="0" smtClean="0"/>
              <a:t> </a:t>
            </a:r>
            <a:r>
              <a:rPr lang="en-US" altLang="zh-TW" sz="2800" b="1" dirty="0" smtClean="0"/>
              <a:t>for</a:t>
            </a:r>
            <a:r>
              <a:rPr lang="zh-TW" altLang="en-US" sz="2800" b="1" dirty="0" smtClean="0"/>
              <a:t> </a:t>
            </a:r>
            <a:r>
              <a:rPr lang="en-US" altLang="zh-TW" sz="2800" b="1" dirty="0" smtClean="0"/>
              <a:t>small</a:t>
            </a:r>
            <a:r>
              <a:rPr lang="zh-TW" altLang="en-US" sz="2800" b="1" dirty="0" smtClean="0"/>
              <a:t> </a:t>
            </a:r>
            <a:r>
              <a:rPr lang="en-US" altLang="zh-TW" sz="2800" b="1" dirty="0" smtClean="0"/>
              <a:t>nations.</a:t>
            </a:r>
            <a:r>
              <a:rPr lang="zh-TW" altLang="en-US" sz="2800" b="1" dirty="0" smtClean="0"/>
              <a:t> </a:t>
            </a:r>
            <a:r>
              <a:rPr lang="en-US" altLang="zh-TW" sz="2800" b="1" dirty="0" smtClean="0"/>
              <a:t>Think</a:t>
            </a:r>
            <a:r>
              <a:rPr lang="zh-TW" altLang="en-US" sz="2800" b="1" dirty="0" smtClean="0"/>
              <a:t> </a:t>
            </a:r>
            <a:r>
              <a:rPr lang="en-US" altLang="zh-TW" sz="2800" b="1" dirty="0" smtClean="0"/>
              <a:t>transnational</a:t>
            </a:r>
            <a:r>
              <a:rPr lang="zh-TW" altLang="en-US" sz="2800" b="1" dirty="0" smtClean="0"/>
              <a:t> </a:t>
            </a:r>
            <a:r>
              <a:rPr lang="en-US" altLang="zh-TW" sz="2800" b="1" dirty="0" smtClean="0"/>
              <a:t>responsibility.</a:t>
            </a:r>
            <a:r>
              <a:rPr lang="zh-TW" altLang="en-US" sz="2800" b="1" dirty="0" smtClean="0"/>
              <a:t> </a:t>
            </a:r>
            <a:endParaRPr lang="en-US" sz="2800" b="1"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599604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499164" cy="706964"/>
          </a:xfrm>
        </p:spPr>
        <p:txBody>
          <a:bodyPr/>
          <a:lstStyle/>
          <a:p>
            <a:r>
              <a:rPr lang="en-US" altLang="zh-TW" dirty="0" smtClean="0"/>
              <a:t>“Canary</a:t>
            </a:r>
            <a:r>
              <a:rPr lang="zh-TW" altLang="en-US" dirty="0" smtClean="0"/>
              <a:t> </a:t>
            </a:r>
            <a:r>
              <a:rPr lang="en-US" altLang="zh-TW" dirty="0" smtClean="0"/>
              <a:t>in</a:t>
            </a:r>
            <a:r>
              <a:rPr lang="zh-TW" altLang="en-US" dirty="0" smtClean="0"/>
              <a:t> </a:t>
            </a:r>
            <a:r>
              <a:rPr lang="en-US" altLang="zh-TW" dirty="0" smtClean="0"/>
              <a:t>a</a:t>
            </a:r>
            <a:r>
              <a:rPr lang="zh-TW" altLang="en-US" dirty="0" smtClean="0"/>
              <a:t> </a:t>
            </a:r>
            <a:r>
              <a:rPr lang="en-US" altLang="zh-TW" dirty="0" smtClean="0"/>
              <a:t>Coal</a:t>
            </a:r>
            <a:r>
              <a:rPr lang="zh-TW" altLang="en-US" dirty="0" smtClean="0"/>
              <a:t> </a:t>
            </a:r>
            <a:r>
              <a:rPr lang="en-US" altLang="zh-TW" dirty="0" smtClean="0"/>
              <a:t>Mine”</a:t>
            </a:r>
            <a:r>
              <a:rPr lang="zh-TW" altLang="en-US" dirty="0" smtClean="0"/>
              <a:t> </a:t>
            </a:r>
            <a:r>
              <a:rPr lang="en-US" altLang="zh-TW" dirty="0" smtClean="0"/>
              <a:t>(Symbol</a:t>
            </a:r>
            <a:r>
              <a:rPr lang="zh-TW" altLang="en-US" dirty="0" smtClean="0"/>
              <a:t> </a:t>
            </a:r>
            <a:r>
              <a:rPr lang="en-US" altLang="zh-TW" dirty="0" smtClean="0"/>
              <a:t>of</a:t>
            </a:r>
            <a:r>
              <a:rPr lang="zh-TW" altLang="en-US" dirty="0" smtClean="0"/>
              <a:t> </a:t>
            </a:r>
            <a:r>
              <a:rPr lang="en-US" altLang="zh-TW" dirty="0" smtClean="0"/>
              <a:t>Warning)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0071" y="2417847"/>
            <a:ext cx="5576047" cy="4160589"/>
          </a:xfrm>
        </p:spPr>
      </p:pic>
    </p:spTree>
    <p:extLst>
      <p:ext uri="{BB962C8B-B14F-4D97-AF65-F5344CB8AC3E}">
        <p14:creationId xmlns:p14="http://schemas.microsoft.com/office/powerpoint/2010/main" val="15118910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Book</a:t>
            </a:r>
            <a:r>
              <a:rPr lang="zh-TW" altLang="en-US" dirty="0" smtClean="0"/>
              <a:t> </a:t>
            </a:r>
            <a:r>
              <a:rPr lang="en-US" altLang="zh-TW" dirty="0" smtClean="0"/>
              <a:t>to</a:t>
            </a:r>
            <a:r>
              <a:rPr lang="zh-TW" altLang="en-US" dirty="0" smtClean="0"/>
              <a:t> </a:t>
            </a:r>
            <a:r>
              <a:rPr lang="en-US" altLang="zh-TW" dirty="0" smtClean="0"/>
              <a:t>read:</a:t>
            </a:r>
            <a:endParaRPr lang="en-US" dirty="0"/>
          </a:p>
        </p:txBody>
      </p:sp>
      <p:sp>
        <p:nvSpPr>
          <p:cNvPr id="3" name="Text Placeholder 2"/>
          <p:cNvSpPr>
            <a:spLocks noGrp="1"/>
          </p:cNvSpPr>
          <p:nvPr>
            <p:ph type="body" sz="half" idx="2"/>
          </p:nvPr>
        </p:nvSpPr>
        <p:spPr/>
        <p:txBody>
          <a:bodyPr>
            <a:normAutofit/>
          </a:bodyPr>
          <a:lstStyle/>
          <a:p>
            <a:r>
              <a:rPr lang="en-US" altLang="zh-TW" sz="3600" dirty="0" err="1" smtClean="0"/>
              <a:t>Prasenjit</a:t>
            </a:r>
            <a:r>
              <a:rPr lang="zh-TW" altLang="en-US" sz="3600" dirty="0" smtClean="0"/>
              <a:t> </a:t>
            </a:r>
            <a:r>
              <a:rPr lang="en-US" altLang="zh-TW" sz="3600" dirty="0" err="1" smtClean="0"/>
              <a:t>Duara</a:t>
            </a:r>
            <a:r>
              <a:rPr lang="en-US" altLang="zh-TW" sz="3600" dirty="0" smtClean="0"/>
              <a:t>,</a:t>
            </a:r>
            <a:r>
              <a:rPr lang="zh-TW" altLang="en-US" sz="3600" dirty="0" smtClean="0"/>
              <a:t> </a:t>
            </a:r>
            <a:r>
              <a:rPr lang="en-US" altLang="zh-TW" sz="3600" i="1" dirty="0" smtClean="0"/>
              <a:t>The</a:t>
            </a:r>
            <a:r>
              <a:rPr lang="zh-TW" altLang="en-US" sz="3600" i="1" dirty="0" smtClean="0"/>
              <a:t> </a:t>
            </a:r>
            <a:r>
              <a:rPr lang="en-US" altLang="zh-TW" sz="3600" i="1" dirty="0" smtClean="0"/>
              <a:t>Crisis</a:t>
            </a:r>
            <a:r>
              <a:rPr lang="zh-TW" altLang="en-US" sz="3600" i="1" dirty="0" smtClean="0"/>
              <a:t> </a:t>
            </a:r>
            <a:r>
              <a:rPr lang="en-US" altLang="zh-TW" sz="3600" i="1" dirty="0" smtClean="0"/>
              <a:t>of</a:t>
            </a:r>
            <a:r>
              <a:rPr lang="zh-TW" altLang="en-US" sz="3600" i="1" dirty="0" smtClean="0"/>
              <a:t> </a:t>
            </a:r>
            <a:r>
              <a:rPr lang="en-US" altLang="zh-TW" sz="3600" i="1" dirty="0" smtClean="0"/>
              <a:t>Global</a:t>
            </a:r>
            <a:r>
              <a:rPr lang="zh-TW" altLang="en-US" sz="3600" i="1" dirty="0" smtClean="0"/>
              <a:t> </a:t>
            </a:r>
            <a:r>
              <a:rPr lang="en-US" altLang="zh-TW" sz="3600" i="1" dirty="0" smtClean="0"/>
              <a:t>Modernity:</a:t>
            </a:r>
            <a:r>
              <a:rPr lang="zh-TW" altLang="en-US" sz="3600" i="1" dirty="0" smtClean="0"/>
              <a:t> </a:t>
            </a:r>
            <a:r>
              <a:rPr lang="en-US" altLang="zh-TW" sz="3600" i="1" dirty="0" smtClean="0"/>
              <a:t>Asian</a:t>
            </a:r>
            <a:r>
              <a:rPr lang="zh-TW" altLang="en-US" sz="3600" i="1" dirty="0" smtClean="0"/>
              <a:t> </a:t>
            </a:r>
            <a:r>
              <a:rPr lang="en-US" altLang="zh-TW" sz="3600" i="1" dirty="0" smtClean="0"/>
              <a:t>Traditions</a:t>
            </a:r>
            <a:r>
              <a:rPr lang="zh-TW" altLang="en-US" sz="3600" i="1" dirty="0" smtClean="0"/>
              <a:t> </a:t>
            </a:r>
            <a:r>
              <a:rPr lang="en-US" altLang="zh-TW" sz="3600" i="1" dirty="0" smtClean="0"/>
              <a:t>and</a:t>
            </a:r>
            <a:r>
              <a:rPr lang="zh-TW" altLang="en-US" sz="3600" i="1" dirty="0" smtClean="0"/>
              <a:t> </a:t>
            </a:r>
            <a:r>
              <a:rPr lang="en-US" altLang="zh-TW" sz="3600" i="1" dirty="0" smtClean="0"/>
              <a:t>a</a:t>
            </a:r>
            <a:r>
              <a:rPr lang="zh-TW" altLang="en-US" sz="3600" i="1" dirty="0" smtClean="0"/>
              <a:t> </a:t>
            </a:r>
            <a:r>
              <a:rPr lang="en-US" altLang="zh-TW" sz="3600" i="1" dirty="0" smtClean="0"/>
              <a:t>Sustainable</a:t>
            </a:r>
            <a:r>
              <a:rPr lang="zh-TW" altLang="en-US" sz="3600" i="1" dirty="0" smtClean="0"/>
              <a:t> </a:t>
            </a:r>
            <a:r>
              <a:rPr lang="en-US" altLang="zh-TW" sz="3600" i="1" dirty="0" smtClean="0"/>
              <a:t>Future</a:t>
            </a:r>
            <a:r>
              <a:rPr lang="zh-TW" altLang="en-US" sz="3600" dirty="0" smtClean="0"/>
              <a:t> </a:t>
            </a:r>
            <a:r>
              <a:rPr lang="en-US" altLang="zh-TW" sz="3600" dirty="0" smtClean="0"/>
              <a:t>(2014)</a:t>
            </a:r>
            <a:endParaRPr lang="en-US" sz="3600" dirty="0"/>
          </a:p>
        </p:txBody>
      </p:sp>
    </p:spTree>
    <p:extLst>
      <p:ext uri="{BB962C8B-B14F-4D97-AF65-F5344CB8AC3E}">
        <p14:creationId xmlns:p14="http://schemas.microsoft.com/office/powerpoint/2010/main" val="21149896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8798" y="1063417"/>
            <a:ext cx="10200520" cy="1372986"/>
          </a:xfrm>
        </p:spPr>
        <p:txBody>
          <a:bodyPr/>
          <a:lstStyle/>
          <a:p>
            <a:r>
              <a:rPr lang="en-US" altLang="zh-TW" dirty="0" smtClean="0"/>
              <a:t>Climate</a:t>
            </a:r>
            <a:r>
              <a:rPr lang="zh-TW" altLang="en-US" dirty="0" smtClean="0"/>
              <a:t> </a:t>
            </a:r>
            <a:r>
              <a:rPr lang="en-US" altLang="zh-TW" dirty="0" smtClean="0"/>
              <a:t>Denier’s</a:t>
            </a:r>
            <a:r>
              <a:rPr lang="zh-TW" altLang="en-US" dirty="0" smtClean="0"/>
              <a:t> </a:t>
            </a:r>
            <a:r>
              <a:rPr lang="en-US" altLang="zh-TW" dirty="0" smtClean="0"/>
              <a:t>view</a:t>
            </a:r>
            <a:br>
              <a:rPr lang="en-US" altLang="zh-TW" dirty="0" smtClean="0"/>
            </a:br>
            <a:r>
              <a:rPr lang="en-US" altLang="zh-TW" dirty="0" smtClean="0"/>
              <a:t>Posted</a:t>
            </a:r>
            <a:r>
              <a:rPr lang="zh-TW" altLang="en-US" dirty="0" smtClean="0"/>
              <a:t> </a:t>
            </a:r>
            <a:r>
              <a:rPr lang="en-US" altLang="zh-TW" dirty="0" smtClean="0"/>
              <a:t>on</a:t>
            </a:r>
            <a:r>
              <a:rPr lang="zh-TW" altLang="en-US" dirty="0" smtClean="0"/>
              <a:t> </a:t>
            </a:r>
            <a:r>
              <a:rPr lang="en-US" altLang="zh-TW" dirty="0" smtClean="0"/>
              <a:t>the</a:t>
            </a:r>
            <a:r>
              <a:rPr lang="zh-TW" altLang="en-US" dirty="0" smtClean="0"/>
              <a:t> </a:t>
            </a:r>
            <a:r>
              <a:rPr lang="en-US" altLang="zh-TW" dirty="0" smtClean="0"/>
              <a:t>internet</a:t>
            </a:r>
            <a:r>
              <a:rPr lang="zh-TW" altLang="en-US" dirty="0" smtClean="0"/>
              <a:t> </a:t>
            </a:r>
            <a:r>
              <a:rPr lang="en-US" altLang="zh-TW" dirty="0" smtClean="0"/>
              <a:t>in</a:t>
            </a:r>
            <a:r>
              <a:rPr lang="zh-TW" altLang="en-US" dirty="0" smtClean="0"/>
              <a:t> </a:t>
            </a:r>
            <a:r>
              <a:rPr lang="en-US" altLang="zh-TW" dirty="0" smtClean="0"/>
              <a:t>2010</a:t>
            </a:r>
            <a:r>
              <a:rPr lang="zh-TW" altLang="en-US" dirty="0" smtClean="0"/>
              <a:t> </a:t>
            </a:r>
            <a:r>
              <a:rPr lang="en-US" altLang="zh-TW" dirty="0" smtClean="0"/>
              <a:t>by</a:t>
            </a:r>
            <a:r>
              <a:rPr lang="zh-TW" altLang="en-US" dirty="0" smtClean="0"/>
              <a:t> </a:t>
            </a:r>
            <a:r>
              <a:rPr lang="en-US" dirty="0"/>
              <a:t>Willis </a:t>
            </a:r>
            <a:r>
              <a:rPr lang="en-US" dirty="0" err="1" smtClean="0"/>
              <a:t>Eschenbach</a:t>
            </a:r>
            <a:r>
              <a:rPr lang="zh-TW" altLang="en-US" b="1" dirty="0" smtClean="0"/>
              <a:t> </a:t>
            </a:r>
            <a:r>
              <a:rPr lang="en-US" altLang="zh-TW" dirty="0" smtClean="0"/>
              <a:t>(B.A.</a:t>
            </a:r>
            <a:r>
              <a:rPr lang="zh-TW" altLang="en-US" dirty="0" smtClean="0"/>
              <a:t> </a:t>
            </a:r>
            <a:r>
              <a:rPr lang="en-US" altLang="zh-TW" dirty="0" smtClean="0"/>
              <a:t>in</a:t>
            </a:r>
            <a:r>
              <a:rPr lang="zh-TW" altLang="en-US" dirty="0" smtClean="0"/>
              <a:t> </a:t>
            </a:r>
            <a:r>
              <a:rPr lang="en-US" altLang="zh-TW" dirty="0" smtClean="0"/>
              <a:t>Psychology)</a:t>
            </a:r>
            <a:endParaRPr lang="en-US" dirty="0"/>
          </a:p>
        </p:txBody>
      </p:sp>
      <p:sp>
        <p:nvSpPr>
          <p:cNvPr id="3" name="Text Placeholder 2"/>
          <p:cNvSpPr>
            <a:spLocks noGrp="1"/>
          </p:cNvSpPr>
          <p:nvPr>
            <p:ph type="body" sz="half" idx="2"/>
          </p:nvPr>
        </p:nvSpPr>
        <p:spPr>
          <a:xfrm>
            <a:off x="126123" y="3168869"/>
            <a:ext cx="11729545" cy="3421117"/>
          </a:xfrm>
        </p:spPr>
        <p:txBody>
          <a:bodyPr>
            <a:normAutofit fontScale="77500" lnSpcReduction="20000"/>
          </a:bodyPr>
          <a:lstStyle/>
          <a:p>
            <a:pPr fontAlgn="base"/>
            <a:r>
              <a:rPr lang="en-US" altLang="zh-TW" sz="3000" b="1" dirty="0" smtClean="0"/>
              <a:t>“</a:t>
            </a:r>
            <a:r>
              <a:rPr lang="en-US" sz="3000" b="1" dirty="0"/>
              <a:t>Does increased CO2 cause increased sea level rise?</a:t>
            </a:r>
            <a:endParaRPr lang="en-US" sz="3000" dirty="0"/>
          </a:p>
          <a:p>
            <a:pPr fontAlgn="base"/>
            <a:r>
              <a:rPr lang="en-US" sz="3000" b="1" dirty="0"/>
              <a:t>Short answer, data to date says no. </a:t>
            </a:r>
            <a:r>
              <a:rPr lang="en-US" altLang="zh-TW" sz="3000" b="1" dirty="0" smtClean="0"/>
              <a:t>”</a:t>
            </a:r>
          </a:p>
          <a:p>
            <a:pPr fontAlgn="base"/>
            <a:endParaRPr lang="en-US" altLang="zh-TW" sz="2400" b="1" dirty="0"/>
          </a:p>
          <a:p>
            <a:r>
              <a:rPr lang="en-US" altLang="zh-TW" sz="2800" b="1" dirty="0" smtClean="0"/>
              <a:t>“</a:t>
            </a:r>
            <a:r>
              <a:rPr lang="en-US" sz="2800" b="1" dirty="0" smtClean="0"/>
              <a:t>Regarding </a:t>
            </a:r>
            <a:r>
              <a:rPr lang="en-US" sz="2800" b="1" dirty="0"/>
              <a:t>atolls and sea level rise, the most important fact was discovered by none other than Charles Darwin. He realized that coral atolls essentially </a:t>
            </a:r>
            <a:r>
              <a:rPr lang="en-US" altLang="zh-TW" sz="2800" b="1" dirty="0" smtClean="0"/>
              <a:t>‘</a:t>
            </a:r>
            <a:r>
              <a:rPr lang="en-US" sz="2800" b="1" dirty="0" smtClean="0"/>
              <a:t>float</a:t>
            </a:r>
            <a:r>
              <a:rPr lang="en-US" altLang="zh-TW" sz="2800" b="1" dirty="0" smtClean="0"/>
              <a:t>’</a:t>
            </a:r>
            <a:r>
              <a:rPr lang="en-US" sz="2800" b="1" dirty="0" smtClean="0"/>
              <a:t> </a:t>
            </a:r>
            <a:r>
              <a:rPr lang="en-US" sz="2800" b="1" dirty="0"/>
              <a:t>on the surface of the sea. When the sea rises, the atoll rises with it. They are not solid, like a rock island. They are a pile of sand and rubble. There is always material added and material being </a:t>
            </a:r>
            <a:r>
              <a:rPr lang="en-US" sz="2800" b="1" dirty="0" smtClean="0"/>
              <a:t>lost</a:t>
            </a:r>
            <a:r>
              <a:rPr lang="is-IS" sz="2800" b="1" dirty="0" smtClean="0"/>
              <a:t>…</a:t>
            </a:r>
            <a:r>
              <a:rPr lang="en-US" altLang="zh-TW" sz="2800" b="1" dirty="0" smtClean="0"/>
              <a:t>.</a:t>
            </a:r>
            <a:r>
              <a:rPr lang="en-US" sz="2800" b="1" dirty="0" smtClean="0"/>
              <a:t>The </a:t>
            </a:r>
            <a:r>
              <a:rPr lang="en-US" sz="2800" b="1" dirty="0"/>
              <a:t>result is that the atoll rises with the sea level</a:t>
            </a:r>
            <a:r>
              <a:rPr lang="en-US" sz="2800" b="1" dirty="0" smtClean="0"/>
              <a:t>.</a:t>
            </a:r>
            <a:r>
              <a:rPr lang="en-US" altLang="zh-TW" sz="2800" b="1" dirty="0" smtClean="0"/>
              <a:t>”</a:t>
            </a:r>
            <a:r>
              <a:rPr lang="zh-TW" altLang="en-US" sz="2800" b="1" dirty="0" smtClean="0"/>
              <a:t> </a:t>
            </a:r>
            <a:endParaRPr lang="en-US" altLang="zh-TW" sz="2800" b="1" dirty="0" smtClean="0"/>
          </a:p>
          <a:p>
            <a:r>
              <a:rPr lang="en-US" altLang="zh-TW" sz="2400" dirty="0" smtClean="0"/>
              <a:t>Source:</a:t>
            </a:r>
            <a:r>
              <a:rPr lang="zh-TW" altLang="en-US" sz="2400" dirty="0" smtClean="0"/>
              <a:t> </a:t>
            </a:r>
            <a:r>
              <a:rPr lang="en-US" altLang="zh-TW" sz="2400" dirty="0">
                <a:hlinkClick r:id="rId2"/>
              </a:rPr>
              <a:t>https://wattsupwiththat.com/2010/01/27/floating-islands</a:t>
            </a:r>
            <a:r>
              <a:rPr lang="en-US" altLang="zh-TW" sz="2400" dirty="0" smtClean="0">
                <a:hlinkClick r:id="rId2"/>
              </a:rPr>
              <a:t>/</a:t>
            </a:r>
            <a:r>
              <a:rPr lang="zh-TW" altLang="en-US" sz="2400" dirty="0" smtClean="0"/>
              <a:t> </a:t>
            </a:r>
            <a:r>
              <a:rPr lang="en-US" altLang="zh-TW" sz="2400" dirty="0" smtClean="0"/>
              <a:t>(access</a:t>
            </a:r>
            <a:r>
              <a:rPr lang="zh-TW" altLang="en-US" sz="2400" dirty="0" smtClean="0"/>
              <a:t> </a:t>
            </a:r>
            <a:r>
              <a:rPr lang="en-US" altLang="zh-TW" sz="2400" dirty="0" smtClean="0"/>
              <a:t>Jan</a:t>
            </a:r>
            <a:r>
              <a:rPr lang="zh-TW" altLang="en-US" sz="2400" dirty="0" smtClean="0"/>
              <a:t> </a:t>
            </a:r>
            <a:r>
              <a:rPr lang="en-US" altLang="zh-TW" sz="2400" dirty="0" smtClean="0"/>
              <a:t>26,</a:t>
            </a:r>
            <a:r>
              <a:rPr lang="zh-TW" altLang="en-US" sz="2400" dirty="0" smtClean="0"/>
              <a:t> </a:t>
            </a:r>
            <a:r>
              <a:rPr lang="en-US" altLang="zh-TW" sz="2400" dirty="0" smtClean="0"/>
              <a:t>2017)</a:t>
            </a:r>
            <a:endParaRPr lang="en-US" sz="2400" dirty="0"/>
          </a:p>
        </p:txBody>
      </p:sp>
    </p:spTree>
    <p:extLst>
      <p:ext uri="{BB962C8B-B14F-4D97-AF65-F5344CB8AC3E}">
        <p14:creationId xmlns:p14="http://schemas.microsoft.com/office/powerpoint/2010/main" val="9071640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817846" cy="706964"/>
          </a:xfrm>
        </p:spPr>
        <p:txBody>
          <a:bodyPr/>
          <a:lstStyle/>
          <a:p>
            <a:r>
              <a:rPr lang="en-US" altLang="zh-TW" dirty="0" smtClean="0"/>
              <a:t>Graph</a:t>
            </a:r>
            <a:r>
              <a:rPr lang="zh-TW" altLang="en-US" dirty="0" smtClean="0"/>
              <a:t> </a:t>
            </a:r>
            <a:r>
              <a:rPr lang="en-US" altLang="zh-TW" dirty="0" smtClean="0"/>
              <a:t>posted</a:t>
            </a:r>
            <a:r>
              <a:rPr lang="zh-TW" altLang="en-US" dirty="0" smtClean="0"/>
              <a:t> </a:t>
            </a:r>
            <a:r>
              <a:rPr lang="en-US" altLang="zh-TW" dirty="0" smtClean="0"/>
              <a:t>by</a:t>
            </a:r>
            <a:r>
              <a:rPr lang="zh-TW" altLang="en-US" dirty="0" smtClean="0"/>
              <a:t> </a:t>
            </a:r>
            <a:r>
              <a:rPr lang="en-US" altLang="zh-TW" dirty="0" err="1" smtClean="0"/>
              <a:t>Eschenbach</a:t>
            </a:r>
            <a:r>
              <a:rPr lang="zh-TW" altLang="en-US" dirty="0" smtClean="0"/>
              <a:t> </a:t>
            </a:r>
            <a:r>
              <a:rPr lang="en-US" altLang="zh-TW" dirty="0" smtClean="0"/>
              <a:t>who</a:t>
            </a:r>
            <a:r>
              <a:rPr lang="zh-TW" altLang="en-US" dirty="0" smtClean="0"/>
              <a:t> </a:t>
            </a:r>
            <a:r>
              <a:rPr lang="en-US" altLang="zh-TW" dirty="0" smtClean="0"/>
              <a:t>argues</a:t>
            </a:r>
            <a:r>
              <a:rPr lang="zh-TW" altLang="en-US" dirty="0" smtClean="0"/>
              <a:t> </a:t>
            </a:r>
            <a:r>
              <a:rPr lang="en-US" altLang="zh-TW" dirty="0" smtClean="0"/>
              <a:t>that</a:t>
            </a:r>
            <a:r>
              <a:rPr lang="zh-TW" altLang="en-US" dirty="0" smtClean="0"/>
              <a:t> </a:t>
            </a:r>
            <a:r>
              <a:rPr lang="en-US" altLang="zh-TW" dirty="0" smtClean="0"/>
              <a:t>sea-level</a:t>
            </a:r>
            <a:r>
              <a:rPr lang="zh-TW" altLang="en-US" dirty="0" smtClean="0"/>
              <a:t> </a:t>
            </a:r>
            <a:r>
              <a:rPr lang="en-US" altLang="zh-TW" dirty="0" smtClean="0"/>
              <a:t>rise</a:t>
            </a:r>
            <a:r>
              <a:rPr lang="zh-TW" altLang="en-US" dirty="0" smtClean="0"/>
              <a:t> </a:t>
            </a:r>
            <a:r>
              <a:rPr lang="en-US" altLang="zh-TW" dirty="0" smtClean="0"/>
              <a:t>has</a:t>
            </a:r>
            <a:r>
              <a:rPr lang="zh-TW" altLang="en-US" dirty="0" smtClean="0"/>
              <a:t> </a:t>
            </a:r>
            <a:r>
              <a:rPr lang="en-US" altLang="zh-TW" dirty="0" smtClean="0"/>
              <a:t>slowed</a:t>
            </a:r>
            <a:r>
              <a:rPr lang="zh-TW" altLang="en-US" dirty="0" smtClean="0"/>
              <a:t> </a:t>
            </a:r>
            <a:r>
              <a:rPr lang="en-US" altLang="zh-TW" dirty="0" smtClean="0"/>
              <a:t>down.</a:t>
            </a:r>
            <a:r>
              <a:rPr lang="zh-TW" altLang="en-US" dirty="0" smtClean="0"/>
              <a:t>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8095" y="2271550"/>
            <a:ext cx="7835152" cy="4489950"/>
          </a:xfrm>
        </p:spPr>
      </p:pic>
    </p:spTree>
    <p:extLst>
      <p:ext uri="{BB962C8B-B14F-4D97-AF65-F5344CB8AC3E}">
        <p14:creationId xmlns:p14="http://schemas.microsoft.com/office/powerpoint/2010/main" val="16994291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Investigation</a:t>
            </a:r>
            <a:r>
              <a:rPr lang="zh-TW" altLang="en-US" dirty="0" smtClean="0"/>
              <a:t> </a:t>
            </a:r>
            <a:r>
              <a:rPr lang="en-US" altLang="zh-TW" dirty="0"/>
              <a:t>3</a:t>
            </a:r>
            <a:r>
              <a:rPr lang="en-US" altLang="zh-TW" dirty="0" smtClean="0"/>
              <a:t>:</a:t>
            </a:r>
            <a:endParaRPr lang="en-US" dirty="0"/>
          </a:p>
        </p:txBody>
      </p:sp>
      <p:sp>
        <p:nvSpPr>
          <p:cNvPr id="3" name="Text Placeholder 2"/>
          <p:cNvSpPr>
            <a:spLocks noGrp="1"/>
          </p:cNvSpPr>
          <p:nvPr>
            <p:ph type="body" sz="half" idx="2"/>
          </p:nvPr>
        </p:nvSpPr>
        <p:spPr>
          <a:xfrm>
            <a:off x="1154954" y="3543299"/>
            <a:ext cx="10803964" cy="2947147"/>
          </a:xfrm>
        </p:spPr>
        <p:txBody>
          <a:bodyPr>
            <a:noAutofit/>
          </a:bodyPr>
          <a:lstStyle/>
          <a:p>
            <a:r>
              <a:rPr lang="en-US" altLang="zh-TW" sz="3600" dirty="0" smtClean="0"/>
              <a:t>Does</a:t>
            </a:r>
            <a:r>
              <a:rPr lang="zh-TW" altLang="en-US" sz="3600" dirty="0" smtClean="0"/>
              <a:t> </a:t>
            </a:r>
            <a:r>
              <a:rPr lang="en-US" altLang="zh-TW" sz="3600" dirty="0" smtClean="0"/>
              <a:t>CO</a:t>
            </a:r>
            <a:r>
              <a:rPr lang="en-US" altLang="zh-TW" sz="2800" dirty="0" smtClean="0"/>
              <a:t>2</a:t>
            </a:r>
            <a:r>
              <a:rPr lang="zh-TW" altLang="en-US" sz="3600" dirty="0" smtClean="0"/>
              <a:t> </a:t>
            </a:r>
            <a:r>
              <a:rPr lang="en-US" altLang="zh-TW" sz="3600" dirty="0" smtClean="0"/>
              <a:t>emission</a:t>
            </a:r>
            <a:r>
              <a:rPr lang="zh-TW" altLang="en-US" sz="3600" dirty="0" smtClean="0"/>
              <a:t> </a:t>
            </a:r>
            <a:r>
              <a:rPr lang="en-US" altLang="zh-TW" sz="3600" dirty="0" smtClean="0"/>
              <a:t>cause</a:t>
            </a:r>
            <a:r>
              <a:rPr lang="zh-TW" altLang="en-US" sz="3600" dirty="0" smtClean="0"/>
              <a:t> </a:t>
            </a:r>
            <a:r>
              <a:rPr lang="en-US" altLang="zh-TW" sz="3600" dirty="0" smtClean="0"/>
              <a:t>sea-level</a:t>
            </a:r>
            <a:r>
              <a:rPr lang="zh-TW" altLang="en-US" sz="3600" dirty="0" smtClean="0"/>
              <a:t> </a:t>
            </a:r>
            <a:r>
              <a:rPr lang="en-US" altLang="zh-TW" sz="3600" dirty="0" smtClean="0"/>
              <a:t>rise?</a:t>
            </a:r>
          </a:p>
          <a:p>
            <a:r>
              <a:rPr lang="en-US" altLang="zh-TW" sz="3600" dirty="0" smtClean="0"/>
              <a:t>If</a:t>
            </a:r>
            <a:r>
              <a:rPr lang="zh-TW" altLang="en-US" sz="3600" dirty="0" smtClean="0"/>
              <a:t> </a:t>
            </a:r>
            <a:r>
              <a:rPr lang="en-US" altLang="zh-TW" sz="3600" dirty="0" smtClean="0"/>
              <a:t>so,</a:t>
            </a:r>
            <a:r>
              <a:rPr lang="zh-TW" altLang="en-US" sz="3600" dirty="0" smtClean="0"/>
              <a:t> </a:t>
            </a:r>
            <a:r>
              <a:rPr lang="en-US" altLang="zh-TW" sz="3600" dirty="0" smtClean="0"/>
              <a:t>give</a:t>
            </a:r>
            <a:r>
              <a:rPr lang="zh-TW" altLang="en-US" sz="3600" dirty="0" smtClean="0"/>
              <a:t> </a:t>
            </a:r>
            <a:r>
              <a:rPr lang="en-US" altLang="zh-TW" sz="3600" dirty="0" smtClean="0"/>
              <a:t>data</a:t>
            </a:r>
            <a:r>
              <a:rPr lang="zh-TW" altLang="en-US" sz="3600" dirty="0" smtClean="0"/>
              <a:t> </a:t>
            </a:r>
            <a:r>
              <a:rPr lang="en-US" altLang="zh-TW" sz="3600" dirty="0" smtClean="0"/>
              <a:t>and</a:t>
            </a:r>
            <a:r>
              <a:rPr lang="zh-TW" altLang="en-US" sz="3600" dirty="0" smtClean="0"/>
              <a:t> </a:t>
            </a:r>
            <a:r>
              <a:rPr lang="en-US" altLang="zh-TW" sz="3600" dirty="0" smtClean="0"/>
              <a:t>examples</a:t>
            </a:r>
            <a:r>
              <a:rPr lang="zh-TW" altLang="en-US" sz="3600" dirty="0" smtClean="0"/>
              <a:t> </a:t>
            </a:r>
            <a:r>
              <a:rPr lang="en-US" altLang="zh-TW" sz="3600" dirty="0" smtClean="0"/>
              <a:t>(esp.</a:t>
            </a:r>
            <a:r>
              <a:rPr lang="zh-TW" altLang="en-US" sz="3600" dirty="0" smtClean="0"/>
              <a:t> </a:t>
            </a:r>
            <a:r>
              <a:rPr lang="en-US" altLang="zh-TW" sz="3600" dirty="0" smtClean="0"/>
              <a:t>transcultural</a:t>
            </a:r>
            <a:r>
              <a:rPr lang="zh-TW" altLang="en-US" sz="3600" dirty="0" smtClean="0"/>
              <a:t> </a:t>
            </a:r>
            <a:r>
              <a:rPr lang="en-US" altLang="zh-TW" sz="3600" dirty="0" smtClean="0"/>
              <a:t>effects).</a:t>
            </a:r>
            <a:endParaRPr lang="en-US" sz="3600" dirty="0"/>
          </a:p>
          <a:p>
            <a:r>
              <a:rPr lang="en-US" altLang="zh-TW" sz="3600" dirty="0" smtClean="0"/>
              <a:t>How</a:t>
            </a:r>
            <a:r>
              <a:rPr lang="zh-TW" altLang="en-US" sz="3600" dirty="0" smtClean="0"/>
              <a:t> </a:t>
            </a:r>
            <a:r>
              <a:rPr lang="en-US" altLang="zh-TW" sz="3600" dirty="0" smtClean="0"/>
              <a:t>does</a:t>
            </a:r>
            <a:r>
              <a:rPr lang="zh-TW" altLang="en-US" sz="3600" dirty="0" smtClean="0"/>
              <a:t> </a:t>
            </a:r>
            <a:r>
              <a:rPr lang="en-US" altLang="zh-TW" sz="3600" dirty="0" smtClean="0"/>
              <a:t>that</a:t>
            </a:r>
            <a:r>
              <a:rPr lang="zh-TW" altLang="en-US" sz="3600" dirty="0" smtClean="0"/>
              <a:t> </a:t>
            </a:r>
            <a:r>
              <a:rPr lang="en-US" altLang="zh-TW" sz="3600" dirty="0" smtClean="0"/>
              <a:t>actually</a:t>
            </a:r>
            <a:r>
              <a:rPr lang="zh-TW" altLang="en-US" sz="3600" dirty="0" smtClean="0"/>
              <a:t> </a:t>
            </a:r>
            <a:r>
              <a:rPr lang="en-US" altLang="zh-TW" sz="3600" dirty="0" smtClean="0"/>
              <a:t>affect</a:t>
            </a:r>
            <a:r>
              <a:rPr lang="zh-TW" altLang="en-US" sz="3600" dirty="0" smtClean="0"/>
              <a:t> </a:t>
            </a:r>
            <a:r>
              <a:rPr lang="en-US" altLang="zh-TW" sz="3600" dirty="0" smtClean="0"/>
              <a:t>coral</a:t>
            </a:r>
            <a:r>
              <a:rPr lang="zh-TW" altLang="en-US" sz="3600" dirty="0" smtClean="0"/>
              <a:t> </a:t>
            </a:r>
            <a:r>
              <a:rPr lang="en-US" altLang="zh-TW" sz="3600" dirty="0" smtClean="0"/>
              <a:t>atolls?</a:t>
            </a:r>
            <a:r>
              <a:rPr lang="zh-TW" altLang="en-US" sz="3600" dirty="0" smtClean="0"/>
              <a:t> </a:t>
            </a:r>
            <a:r>
              <a:rPr lang="en-US" altLang="zh-TW" sz="3600" dirty="0" smtClean="0"/>
              <a:t>Do</a:t>
            </a:r>
            <a:r>
              <a:rPr lang="zh-TW" altLang="en-US" sz="3600" dirty="0" smtClean="0"/>
              <a:t> </a:t>
            </a:r>
            <a:r>
              <a:rPr lang="en-US" altLang="zh-TW" sz="3600" dirty="0" smtClean="0"/>
              <a:t>they</a:t>
            </a:r>
            <a:r>
              <a:rPr lang="zh-TW" altLang="en-US" sz="3600" dirty="0" smtClean="0"/>
              <a:t> </a:t>
            </a:r>
            <a:r>
              <a:rPr lang="en-US" altLang="zh-TW" sz="3600" dirty="0" smtClean="0"/>
              <a:t>just</a:t>
            </a:r>
            <a:r>
              <a:rPr lang="zh-TW" altLang="en-US" sz="3600" dirty="0" smtClean="0"/>
              <a:t> </a:t>
            </a:r>
            <a:r>
              <a:rPr lang="en-US" altLang="zh-TW" sz="3600" dirty="0" smtClean="0"/>
              <a:t>float</a:t>
            </a:r>
            <a:r>
              <a:rPr lang="zh-TW" altLang="en-US" sz="3600" dirty="0" smtClean="0"/>
              <a:t> </a:t>
            </a:r>
            <a:r>
              <a:rPr lang="en-US" altLang="zh-TW" sz="3600" dirty="0" smtClean="0"/>
              <a:t>up</a:t>
            </a:r>
            <a:r>
              <a:rPr lang="zh-TW" altLang="en-US" sz="3600" dirty="0" smtClean="0"/>
              <a:t> </a:t>
            </a:r>
            <a:r>
              <a:rPr lang="en-US" altLang="zh-TW" sz="3600" dirty="0" smtClean="0"/>
              <a:t>with</a:t>
            </a:r>
            <a:r>
              <a:rPr lang="zh-TW" altLang="en-US" sz="3600" dirty="0" smtClean="0"/>
              <a:t> </a:t>
            </a:r>
            <a:r>
              <a:rPr lang="en-US" altLang="zh-TW" sz="3600" dirty="0" smtClean="0"/>
              <a:t>the</a:t>
            </a:r>
            <a:r>
              <a:rPr lang="zh-TW" altLang="en-US" sz="3600" dirty="0" smtClean="0"/>
              <a:t> </a:t>
            </a:r>
            <a:r>
              <a:rPr lang="en-US" altLang="zh-TW" sz="3600" dirty="0" smtClean="0"/>
              <a:t>water?</a:t>
            </a:r>
            <a:r>
              <a:rPr lang="zh-TW" altLang="en-US" sz="3600" dirty="0" smtClean="0"/>
              <a:t> </a:t>
            </a:r>
            <a:endParaRPr lang="en-US" sz="3600" dirty="0"/>
          </a:p>
        </p:txBody>
      </p:sp>
    </p:spTree>
    <p:extLst>
      <p:ext uri="{BB962C8B-B14F-4D97-AF65-F5344CB8AC3E}">
        <p14:creationId xmlns:p14="http://schemas.microsoft.com/office/powerpoint/2010/main" val="19781154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8798" y="1063417"/>
            <a:ext cx="9671602" cy="1372986"/>
          </a:xfrm>
        </p:spPr>
        <p:txBody>
          <a:bodyPr/>
          <a:lstStyle/>
          <a:p>
            <a:r>
              <a:rPr lang="en-US" altLang="zh-TW" dirty="0" smtClean="0"/>
              <a:t>Basic</a:t>
            </a:r>
            <a:r>
              <a:rPr lang="zh-TW" altLang="en-US" dirty="0" smtClean="0"/>
              <a:t> </a:t>
            </a:r>
            <a:r>
              <a:rPr lang="en-US" altLang="zh-TW" dirty="0" smtClean="0"/>
              <a:t>Components</a:t>
            </a:r>
            <a:r>
              <a:rPr lang="zh-TW" altLang="en-US" dirty="0" smtClean="0"/>
              <a:t> </a:t>
            </a:r>
            <a:r>
              <a:rPr lang="en-US" altLang="zh-TW" dirty="0" smtClean="0"/>
              <a:t>of</a:t>
            </a:r>
            <a:r>
              <a:rPr lang="zh-TW" altLang="en-US" dirty="0" smtClean="0"/>
              <a:t> </a:t>
            </a:r>
            <a:r>
              <a:rPr lang="en-US" altLang="zh-TW" dirty="0" smtClean="0"/>
              <a:t>the</a:t>
            </a:r>
            <a:r>
              <a:rPr lang="zh-TW" altLang="en-US" dirty="0" smtClean="0"/>
              <a:t> </a:t>
            </a:r>
            <a:r>
              <a:rPr lang="en-US" altLang="zh-TW" dirty="0" smtClean="0"/>
              <a:t>Exhibition</a:t>
            </a:r>
            <a:endParaRPr lang="en-US" dirty="0"/>
          </a:p>
        </p:txBody>
      </p:sp>
      <p:sp>
        <p:nvSpPr>
          <p:cNvPr id="3" name="Text Placeholder 2"/>
          <p:cNvSpPr>
            <a:spLocks noGrp="1"/>
          </p:cNvSpPr>
          <p:nvPr>
            <p:ph type="body" sz="half" idx="2"/>
          </p:nvPr>
        </p:nvSpPr>
        <p:spPr>
          <a:xfrm>
            <a:off x="609600" y="3331029"/>
            <a:ext cx="11299371" cy="3526971"/>
          </a:xfrm>
        </p:spPr>
        <p:txBody>
          <a:bodyPr>
            <a:normAutofit/>
          </a:bodyPr>
          <a:lstStyle/>
          <a:p>
            <a:pPr marL="514350" indent="-514350">
              <a:buAutoNum type="arabicPeriod"/>
            </a:pPr>
            <a:r>
              <a:rPr lang="en-US" sz="2800" b="1" dirty="0" smtClean="0"/>
              <a:t>Re-drawn</a:t>
            </a:r>
            <a:r>
              <a:rPr lang="en-US" sz="2800" b="1" dirty="0"/>
              <a:t> map of the world on the main wall, especially highlighting endangered </a:t>
            </a:r>
            <a:r>
              <a:rPr lang="en-US" sz="2800" b="1" dirty="0" smtClean="0"/>
              <a:t>places</a:t>
            </a:r>
            <a:r>
              <a:rPr lang="zh-TW" altLang="en-US" sz="2800" b="1" dirty="0" smtClean="0"/>
              <a:t> </a:t>
            </a:r>
            <a:r>
              <a:rPr lang="en-US" altLang="zh-TW" sz="2800" b="1" dirty="0" smtClean="0"/>
              <a:t>and</a:t>
            </a:r>
            <a:r>
              <a:rPr lang="zh-TW" altLang="en-US" sz="2800" b="1" dirty="0" smtClean="0"/>
              <a:t> </a:t>
            </a:r>
            <a:r>
              <a:rPr lang="en-US" altLang="zh-TW" sz="2800" b="1" dirty="0" smtClean="0"/>
              <a:t>scaling</a:t>
            </a:r>
            <a:r>
              <a:rPr lang="zh-TW" altLang="en-US" sz="2800" b="1" dirty="0" smtClean="0"/>
              <a:t> </a:t>
            </a:r>
            <a:r>
              <a:rPr lang="en-US" altLang="zh-TW" sz="2800" b="1" dirty="0" smtClean="0"/>
              <a:t>the</a:t>
            </a:r>
            <a:r>
              <a:rPr lang="zh-TW" altLang="en-US" sz="2800" b="1" dirty="0" smtClean="0"/>
              <a:t> </a:t>
            </a:r>
            <a:r>
              <a:rPr lang="en-US" altLang="zh-TW" sz="2800" b="1" dirty="0" smtClean="0"/>
              <a:t>level</a:t>
            </a:r>
            <a:r>
              <a:rPr lang="zh-TW" altLang="en-US" sz="2800" b="1" dirty="0" smtClean="0"/>
              <a:t> </a:t>
            </a:r>
            <a:r>
              <a:rPr lang="en-US" altLang="zh-TW" sz="2800" b="1" dirty="0" smtClean="0"/>
              <a:t>of</a:t>
            </a:r>
            <a:r>
              <a:rPr lang="zh-TW" altLang="en-US" sz="2800" b="1" dirty="0" smtClean="0"/>
              <a:t> </a:t>
            </a:r>
            <a:r>
              <a:rPr lang="en-US" altLang="zh-TW" sz="2800" b="1" dirty="0" smtClean="0"/>
              <a:t>crisis</a:t>
            </a:r>
            <a:r>
              <a:rPr lang="zh-TW" altLang="en-US" sz="2800" b="1" dirty="0" smtClean="0"/>
              <a:t> </a:t>
            </a:r>
            <a:r>
              <a:rPr lang="en-US" altLang="zh-TW" sz="2800" b="1" dirty="0" smtClean="0"/>
              <a:t>(also</a:t>
            </a:r>
            <a:r>
              <a:rPr lang="zh-TW" altLang="en-US" sz="2800" b="1" dirty="0" smtClean="0"/>
              <a:t> </a:t>
            </a:r>
            <a:r>
              <a:rPr lang="en-US" altLang="zh-TW" sz="2800" b="1" dirty="0" smtClean="0"/>
              <a:t>website’s</a:t>
            </a:r>
            <a:r>
              <a:rPr lang="zh-TW" altLang="en-US" sz="2800" b="1" dirty="0" smtClean="0"/>
              <a:t> </a:t>
            </a:r>
            <a:r>
              <a:rPr lang="en-US" altLang="zh-TW" sz="2800" b="1" dirty="0"/>
              <a:t>h</a:t>
            </a:r>
            <a:r>
              <a:rPr lang="en-US" altLang="zh-TW" sz="2800" b="1" dirty="0" smtClean="0"/>
              <a:t>omepage)</a:t>
            </a:r>
          </a:p>
          <a:p>
            <a:pPr marL="514350" indent="-514350">
              <a:buFont typeface="Wingdings 3" charset="2"/>
              <a:buAutoNum type="arabicPeriod"/>
            </a:pPr>
            <a:r>
              <a:rPr lang="en-US" sz="2800" b="1" dirty="0"/>
              <a:t>Bird Cage with lit, colorful foodstuffs with the Tuvalu </a:t>
            </a:r>
            <a:r>
              <a:rPr lang="en-US" sz="2800" b="1" dirty="0" err="1"/>
              <a:t>Pulaka</a:t>
            </a:r>
            <a:r>
              <a:rPr lang="en-US" sz="2800" b="1" dirty="0"/>
              <a:t> as the </a:t>
            </a:r>
            <a:r>
              <a:rPr lang="en-US" sz="2800" b="1" dirty="0" smtClean="0"/>
              <a:t>centerpiece</a:t>
            </a:r>
            <a:endParaRPr lang="en-US" sz="2800" b="1" dirty="0"/>
          </a:p>
          <a:p>
            <a:pPr marL="514350" indent="-514350">
              <a:buAutoNum type="arabicPeriod" startAt="3"/>
            </a:pPr>
            <a:r>
              <a:rPr lang="en-US" sz="2800" b="1" dirty="0" smtClean="0"/>
              <a:t>list </a:t>
            </a:r>
            <a:r>
              <a:rPr lang="en-US" sz="2800" b="1" dirty="0"/>
              <a:t>of donating nations </a:t>
            </a:r>
            <a:r>
              <a:rPr lang="en-US" sz="2800" b="1" dirty="0" smtClean="0"/>
              <a:t>projected </a:t>
            </a:r>
            <a:r>
              <a:rPr lang="en-US" sz="2800" b="1" dirty="0"/>
              <a:t>on one wall </a:t>
            </a:r>
            <a:r>
              <a:rPr lang="en-US" altLang="zh-TW" sz="2800" b="1" dirty="0" smtClean="0"/>
              <a:t>(website</a:t>
            </a:r>
            <a:r>
              <a:rPr lang="zh-TW" altLang="en-US" sz="2800" b="1" dirty="0" smtClean="0"/>
              <a:t> </a:t>
            </a:r>
            <a:r>
              <a:rPr lang="en-US" altLang="zh-TW" sz="2800" b="1" dirty="0" smtClean="0"/>
              <a:t>with</a:t>
            </a:r>
            <a:r>
              <a:rPr lang="zh-TW" altLang="en-US" sz="2800" b="1" dirty="0" smtClean="0"/>
              <a:t>      </a:t>
            </a:r>
            <a:r>
              <a:rPr lang="en-US" altLang="zh-TW" sz="2800" b="1" dirty="0" smtClean="0"/>
              <a:t>capability</a:t>
            </a:r>
            <a:r>
              <a:rPr lang="zh-TW" altLang="en-US" sz="2800" b="1" dirty="0" smtClean="0"/>
              <a:t> </a:t>
            </a:r>
            <a:r>
              <a:rPr lang="en-US" altLang="zh-TW" sz="2800" b="1" dirty="0" smtClean="0"/>
              <a:t>to</a:t>
            </a:r>
            <a:r>
              <a:rPr lang="zh-TW" altLang="en-US" sz="2800" b="1" dirty="0" smtClean="0"/>
              <a:t> </a:t>
            </a:r>
            <a:r>
              <a:rPr lang="en-US" altLang="zh-TW" sz="2800" b="1" dirty="0" smtClean="0"/>
              <a:t>record</a:t>
            </a:r>
            <a:r>
              <a:rPr lang="zh-TW" altLang="en-US" sz="2800" b="1" dirty="0" smtClean="0"/>
              <a:t> </a:t>
            </a:r>
            <a:r>
              <a:rPr lang="en-US" altLang="zh-TW" sz="2800" b="1" dirty="0" smtClean="0"/>
              <a:t>donors’</a:t>
            </a:r>
            <a:r>
              <a:rPr lang="zh-TW" altLang="en-US" sz="2800" b="1" dirty="0" smtClean="0"/>
              <a:t> </a:t>
            </a:r>
            <a:r>
              <a:rPr lang="en-US" altLang="zh-TW" sz="2800" b="1" dirty="0" smtClean="0"/>
              <a:t>national</a:t>
            </a:r>
            <a:r>
              <a:rPr lang="zh-TW" altLang="en-US" sz="2800" b="1" dirty="0" smtClean="0"/>
              <a:t> </a:t>
            </a:r>
            <a:r>
              <a:rPr lang="en-US" altLang="zh-TW" sz="2800" b="1" dirty="0" smtClean="0"/>
              <a:t>affiliations</a:t>
            </a:r>
            <a:r>
              <a:rPr lang="en-US" altLang="zh-TW" sz="2800" b="1" dirty="0"/>
              <a:t>)</a:t>
            </a:r>
            <a:r>
              <a:rPr lang="zh-TW" altLang="en-US" sz="2800" b="1" dirty="0" smtClean="0"/>
              <a:t> </a:t>
            </a:r>
            <a:endParaRPr lang="en-US" sz="2800" b="1" dirty="0"/>
          </a:p>
        </p:txBody>
      </p:sp>
    </p:spTree>
    <p:extLst>
      <p:ext uri="{BB962C8B-B14F-4D97-AF65-F5344CB8AC3E}">
        <p14:creationId xmlns:p14="http://schemas.microsoft.com/office/powerpoint/2010/main" val="16643441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911" y="682388"/>
            <a:ext cx="11859904" cy="1085329"/>
          </a:xfrm>
        </p:spPr>
        <p:txBody>
          <a:bodyPr/>
          <a:lstStyle/>
          <a:p>
            <a:r>
              <a:rPr lang="en-US" altLang="zh-TW" sz="3200" dirty="0" smtClean="0"/>
              <a:t>Project</a:t>
            </a:r>
            <a:r>
              <a:rPr lang="zh-TW" altLang="en-US" sz="3200" dirty="0" smtClean="0"/>
              <a:t> </a:t>
            </a:r>
            <a:r>
              <a:rPr lang="en-US" altLang="zh-TW" sz="3200" dirty="0" smtClean="0"/>
              <a:t>Homepage</a:t>
            </a:r>
            <a:r>
              <a:rPr lang="zh-TW" altLang="en-US" sz="3200" dirty="0" smtClean="0"/>
              <a:t> </a:t>
            </a:r>
            <a:r>
              <a:rPr lang="en-US" altLang="zh-TW" sz="3200" dirty="0" smtClean="0"/>
              <a:t>(also</a:t>
            </a:r>
            <a:r>
              <a:rPr lang="zh-TW" altLang="en-US" sz="3200" dirty="0" smtClean="0"/>
              <a:t> </a:t>
            </a:r>
            <a:r>
              <a:rPr lang="en-US" altLang="zh-TW" sz="3200" dirty="0" smtClean="0"/>
              <a:t>as</a:t>
            </a:r>
            <a:r>
              <a:rPr lang="zh-TW" altLang="en-US" sz="3200" dirty="0" smtClean="0"/>
              <a:t> </a:t>
            </a:r>
            <a:r>
              <a:rPr lang="en-US" altLang="zh-TW" sz="3200" dirty="0" smtClean="0"/>
              <a:t>mural</a:t>
            </a:r>
            <a:r>
              <a:rPr lang="zh-TW" altLang="en-US" sz="3200" dirty="0" smtClean="0"/>
              <a:t> </a:t>
            </a:r>
            <a:r>
              <a:rPr lang="en-US" altLang="zh-TW" sz="3200" dirty="0" smtClean="0"/>
              <a:t>in</a:t>
            </a:r>
            <a:r>
              <a:rPr lang="zh-TW" altLang="en-US" sz="3200" dirty="0" smtClean="0"/>
              <a:t> </a:t>
            </a:r>
            <a:r>
              <a:rPr lang="en-US" altLang="zh-TW" sz="3200" dirty="0" smtClean="0"/>
              <a:t>exhibition):</a:t>
            </a:r>
            <a:r>
              <a:rPr lang="zh-TW" altLang="en-US" sz="3200" dirty="0" smtClean="0"/>
              <a:t> </a:t>
            </a:r>
            <a:r>
              <a:rPr lang="en-US" altLang="zh-TW" sz="3200" dirty="0" smtClean="0"/>
              <a:t/>
            </a:r>
            <a:br>
              <a:rPr lang="en-US" altLang="zh-TW" sz="3200" dirty="0" smtClean="0"/>
            </a:br>
            <a:r>
              <a:rPr lang="en-US" altLang="zh-TW" sz="3200" dirty="0" smtClean="0"/>
              <a:t>Redrawn</a:t>
            </a:r>
            <a:r>
              <a:rPr lang="zh-TW" altLang="en-US" sz="3200" dirty="0" smtClean="0"/>
              <a:t> </a:t>
            </a:r>
            <a:r>
              <a:rPr lang="en-US" altLang="zh-TW" sz="3200" dirty="0" smtClean="0"/>
              <a:t>map</a:t>
            </a:r>
            <a:r>
              <a:rPr lang="zh-TW" altLang="en-US" sz="3200" dirty="0" smtClean="0"/>
              <a:t> </a:t>
            </a:r>
            <a:r>
              <a:rPr lang="en-US" altLang="zh-TW" sz="3200" dirty="0" smtClean="0"/>
              <a:t>of</a:t>
            </a:r>
            <a:r>
              <a:rPr lang="zh-TW" altLang="en-US" sz="3200" dirty="0" smtClean="0"/>
              <a:t> </a:t>
            </a:r>
            <a:r>
              <a:rPr lang="en-US" altLang="zh-TW" sz="3200" dirty="0" smtClean="0"/>
              <a:t>the</a:t>
            </a:r>
            <a:r>
              <a:rPr lang="zh-TW" altLang="en-US" sz="3200" dirty="0" smtClean="0"/>
              <a:t> </a:t>
            </a:r>
            <a:r>
              <a:rPr lang="en-US" altLang="zh-TW" sz="3200" dirty="0" smtClean="0"/>
              <a:t>World</a:t>
            </a:r>
            <a:r>
              <a:rPr lang="zh-TW" altLang="en-US" sz="3200" dirty="0" smtClean="0"/>
              <a:t> </a:t>
            </a:r>
            <a:r>
              <a:rPr lang="en-US" altLang="zh-TW" sz="3200" dirty="0" smtClean="0"/>
              <a:t>(Pacific</a:t>
            </a:r>
            <a:r>
              <a:rPr lang="zh-TW" altLang="en-US" sz="3200" dirty="0" smtClean="0"/>
              <a:t> </a:t>
            </a:r>
            <a:r>
              <a:rPr lang="en-US" altLang="zh-TW" sz="3200" dirty="0" smtClean="0"/>
              <a:t>Islands</a:t>
            </a:r>
            <a:r>
              <a:rPr lang="zh-TW" altLang="en-US" sz="3200" dirty="0" smtClean="0"/>
              <a:t> </a:t>
            </a:r>
            <a:r>
              <a:rPr lang="en-US" altLang="zh-TW" sz="3200" dirty="0" smtClean="0"/>
              <a:t>enlarged</a:t>
            </a:r>
            <a:r>
              <a:rPr lang="zh-TW" altLang="en-US" sz="3200" dirty="0" smtClean="0"/>
              <a:t> </a:t>
            </a:r>
            <a:r>
              <a:rPr lang="en-US" altLang="zh-TW" sz="3200" dirty="0" smtClean="0"/>
              <a:t>to</a:t>
            </a:r>
            <a:r>
              <a:rPr lang="zh-TW" altLang="en-US" sz="3200" dirty="0" smtClean="0"/>
              <a:t> </a:t>
            </a:r>
            <a:r>
              <a:rPr lang="en-US" altLang="zh-TW" sz="3200" dirty="0" smtClean="0"/>
              <a:t>symbolize</a:t>
            </a:r>
            <a:r>
              <a:rPr lang="zh-TW" altLang="en-US" sz="3200" dirty="0" smtClean="0"/>
              <a:t> </a:t>
            </a:r>
            <a:r>
              <a:rPr lang="en-US" altLang="zh-TW" sz="3200" dirty="0" smtClean="0"/>
              <a:t>the</a:t>
            </a:r>
            <a:r>
              <a:rPr lang="zh-TW" altLang="en-US" sz="3200" dirty="0" smtClean="0"/>
              <a:t> </a:t>
            </a:r>
            <a:r>
              <a:rPr lang="en-US" altLang="zh-TW" sz="3200" dirty="0" smtClean="0"/>
              <a:t>size</a:t>
            </a:r>
            <a:r>
              <a:rPr lang="zh-TW" altLang="en-US" sz="3200" dirty="0" smtClean="0"/>
              <a:t> </a:t>
            </a:r>
            <a:r>
              <a:rPr lang="en-US" altLang="zh-TW" sz="3200" dirty="0" smtClean="0"/>
              <a:t>of</a:t>
            </a:r>
            <a:r>
              <a:rPr lang="zh-TW" altLang="en-US" sz="3200" dirty="0" smtClean="0"/>
              <a:t> </a:t>
            </a:r>
            <a:r>
              <a:rPr lang="en-US" altLang="zh-TW" sz="3200" dirty="0" smtClean="0"/>
              <a:t>their</a:t>
            </a:r>
            <a:r>
              <a:rPr lang="zh-TW" altLang="en-US" sz="3200" dirty="0" smtClean="0"/>
              <a:t> </a:t>
            </a:r>
            <a:r>
              <a:rPr lang="en-US" altLang="zh-TW" sz="3200" dirty="0" smtClean="0"/>
              <a:t>crisis)</a:t>
            </a:r>
            <a:endParaRPr lang="en-US" sz="32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0536" y="2329543"/>
            <a:ext cx="8717176" cy="4357051"/>
          </a:xfrm>
        </p:spPr>
      </p:pic>
    </p:spTree>
    <p:extLst>
      <p:ext uri="{BB962C8B-B14F-4D97-AF65-F5344CB8AC3E}">
        <p14:creationId xmlns:p14="http://schemas.microsoft.com/office/powerpoint/2010/main" val="11918847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3144" y="2099733"/>
            <a:ext cx="11016342" cy="2677648"/>
          </a:xfrm>
        </p:spPr>
        <p:txBody>
          <a:bodyPr/>
          <a:lstStyle/>
          <a:p>
            <a:r>
              <a:rPr lang="en-US" altLang="zh-TW" dirty="0" smtClean="0"/>
              <a:t>Priority</a:t>
            </a:r>
            <a:r>
              <a:rPr lang="zh-TW" altLang="en-US" dirty="0" smtClean="0"/>
              <a:t> </a:t>
            </a:r>
            <a:r>
              <a:rPr lang="en-US" altLang="zh-TW" dirty="0" smtClean="0"/>
              <a:t>1:</a:t>
            </a:r>
            <a:r>
              <a:rPr lang="zh-TW" altLang="en-US" dirty="0" smtClean="0"/>
              <a:t> </a:t>
            </a:r>
            <a:r>
              <a:rPr lang="en-US" altLang="zh-TW" dirty="0" smtClean="0"/>
              <a:t>Website</a:t>
            </a:r>
            <a:r>
              <a:rPr lang="zh-TW" altLang="en-US" dirty="0" smtClean="0"/>
              <a:t> </a:t>
            </a:r>
            <a:r>
              <a:rPr lang="en-US" altLang="zh-TW" dirty="0" smtClean="0"/>
              <a:t>Homepage</a:t>
            </a:r>
            <a:br>
              <a:rPr lang="en-US" altLang="zh-TW" dirty="0" smtClean="0"/>
            </a:br>
            <a:r>
              <a:rPr lang="en-US" altLang="zh-TW" dirty="0" smtClean="0"/>
              <a:t/>
            </a:r>
            <a:br>
              <a:rPr lang="en-US" altLang="zh-TW" dirty="0" smtClean="0"/>
            </a:br>
            <a:r>
              <a:rPr lang="en-US" altLang="zh-TW" dirty="0" smtClean="0"/>
              <a:t>Research</a:t>
            </a:r>
            <a:r>
              <a:rPr lang="zh-TW" altLang="en-US" dirty="0" smtClean="0"/>
              <a:t> </a:t>
            </a:r>
            <a:r>
              <a:rPr lang="en-US" altLang="zh-TW" dirty="0" smtClean="0"/>
              <a:t>and</a:t>
            </a:r>
            <a:r>
              <a:rPr lang="zh-TW" altLang="en-US" dirty="0" smtClean="0"/>
              <a:t> </a:t>
            </a:r>
            <a:r>
              <a:rPr lang="en-US" altLang="zh-TW" dirty="0" smtClean="0"/>
              <a:t>Design</a:t>
            </a:r>
            <a:r>
              <a:rPr lang="zh-TW" altLang="en-US" dirty="0" smtClean="0"/>
              <a:t> </a:t>
            </a:r>
            <a:r>
              <a:rPr lang="en-US" altLang="zh-TW" dirty="0" smtClean="0"/>
              <a:t>this</a:t>
            </a:r>
            <a:r>
              <a:rPr lang="zh-TW" altLang="en-US" dirty="0" smtClean="0"/>
              <a:t> </a:t>
            </a:r>
            <a:r>
              <a:rPr lang="en-US" altLang="zh-TW" dirty="0" smtClean="0"/>
              <a:t>map</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963656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3144" y="2099732"/>
            <a:ext cx="11016342" cy="3930953"/>
          </a:xfrm>
        </p:spPr>
        <p:txBody>
          <a:bodyPr/>
          <a:lstStyle/>
          <a:p>
            <a:r>
              <a:rPr lang="en-US" altLang="zh-TW" sz="4400" dirty="0" smtClean="0"/>
              <a:t>Map:</a:t>
            </a:r>
            <a:br>
              <a:rPr lang="en-US" altLang="zh-TW" sz="4400" dirty="0" smtClean="0"/>
            </a:br>
            <a:r>
              <a:rPr lang="en-US" altLang="zh-TW" sz="4400" dirty="0"/>
              <a:t/>
            </a:r>
            <a:br>
              <a:rPr lang="en-US" altLang="zh-TW" sz="4400" dirty="0"/>
            </a:br>
            <a:r>
              <a:rPr lang="en-US" altLang="zh-TW" sz="4400" dirty="0" smtClean="0"/>
              <a:t>1.</a:t>
            </a:r>
            <a:r>
              <a:rPr lang="zh-TW" altLang="en-US" sz="4400" dirty="0" smtClean="0"/>
              <a:t> </a:t>
            </a:r>
            <a:r>
              <a:rPr lang="en-US" altLang="zh-TW" sz="4400" dirty="0" smtClean="0"/>
              <a:t>Scaled</a:t>
            </a:r>
            <a:r>
              <a:rPr lang="zh-TW" altLang="en-US" sz="4400" dirty="0" smtClean="0"/>
              <a:t> </a:t>
            </a:r>
            <a:r>
              <a:rPr lang="en-US" altLang="zh-TW" sz="4400" dirty="0" smtClean="0"/>
              <a:t>to</a:t>
            </a:r>
            <a:r>
              <a:rPr lang="zh-TW" altLang="en-US" sz="4400" dirty="0" smtClean="0"/>
              <a:t> </a:t>
            </a:r>
            <a:r>
              <a:rPr lang="en-US" altLang="zh-TW" sz="4400" dirty="0" smtClean="0"/>
              <a:t>data</a:t>
            </a:r>
            <a:r>
              <a:rPr lang="zh-TW" altLang="en-US" sz="4400" dirty="0" smtClean="0"/>
              <a:t> </a:t>
            </a:r>
            <a:r>
              <a:rPr lang="en-US" altLang="zh-TW" sz="4400" dirty="0" smtClean="0"/>
              <a:t>set</a:t>
            </a:r>
            <a:r>
              <a:rPr lang="zh-TW" altLang="en-US" sz="4400" dirty="0" smtClean="0"/>
              <a:t> </a:t>
            </a:r>
            <a:r>
              <a:rPr lang="en-US" altLang="zh-TW" sz="4400" dirty="0" smtClean="0"/>
              <a:t>(several</a:t>
            </a:r>
            <a:r>
              <a:rPr lang="zh-TW" altLang="en-US" sz="4400" dirty="0" smtClean="0"/>
              <a:t> </a:t>
            </a:r>
            <a:r>
              <a:rPr lang="en-US" altLang="zh-TW" sz="4400" dirty="0" smtClean="0"/>
              <a:t>seconds</a:t>
            </a:r>
            <a:r>
              <a:rPr lang="zh-TW" altLang="en-US" sz="4400" dirty="0" smtClean="0"/>
              <a:t> </a:t>
            </a:r>
            <a:r>
              <a:rPr lang="en-US" altLang="zh-TW" sz="4400" dirty="0" smtClean="0"/>
              <a:t>of</a:t>
            </a:r>
            <a:r>
              <a:rPr lang="zh-TW" altLang="en-US" sz="4400" dirty="0" smtClean="0"/>
              <a:t> </a:t>
            </a:r>
            <a:r>
              <a:rPr lang="en-US" altLang="zh-TW" sz="4400" dirty="0" smtClean="0"/>
              <a:t>morphing</a:t>
            </a:r>
            <a:r>
              <a:rPr lang="zh-TW" altLang="en-US" sz="4400" dirty="0" smtClean="0"/>
              <a:t> </a:t>
            </a:r>
            <a:r>
              <a:rPr lang="en-US" altLang="zh-TW" sz="4400" dirty="0" smtClean="0"/>
              <a:t>from</a:t>
            </a:r>
            <a:r>
              <a:rPr lang="zh-TW" altLang="en-US" sz="4400" dirty="0" smtClean="0"/>
              <a:t> </a:t>
            </a:r>
            <a:r>
              <a:rPr lang="en-US" altLang="zh-TW" sz="4400" dirty="0" smtClean="0"/>
              <a:t>“normal”</a:t>
            </a:r>
            <a:r>
              <a:rPr lang="zh-TW" altLang="en-US" sz="4400" dirty="0" smtClean="0"/>
              <a:t> </a:t>
            </a:r>
            <a:r>
              <a:rPr lang="en-US" altLang="zh-TW" sz="4400" dirty="0" smtClean="0"/>
              <a:t>map?)</a:t>
            </a:r>
            <a:br>
              <a:rPr lang="en-US" altLang="zh-TW" sz="4400" dirty="0" smtClean="0"/>
            </a:br>
            <a:r>
              <a:rPr lang="en-US" altLang="zh-TW" sz="4400" dirty="0" smtClean="0"/>
              <a:t>2.</a:t>
            </a:r>
            <a:r>
              <a:rPr lang="zh-TW" altLang="en-US" sz="4400" dirty="0" smtClean="0"/>
              <a:t> </a:t>
            </a:r>
            <a:r>
              <a:rPr lang="en-US" altLang="zh-TW" sz="4400" dirty="0" smtClean="0"/>
              <a:t>Spotlight</a:t>
            </a:r>
            <a:r>
              <a:rPr lang="zh-TW" altLang="en-US" sz="4400" dirty="0" smtClean="0"/>
              <a:t> </a:t>
            </a:r>
            <a:r>
              <a:rPr lang="en-US" altLang="zh-TW" sz="4400" dirty="0" smtClean="0"/>
              <a:t>Venice</a:t>
            </a:r>
            <a:r>
              <a:rPr lang="zh-TW" altLang="en-US" sz="4400" dirty="0" smtClean="0"/>
              <a:t> </a:t>
            </a:r>
            <a:r>
              <a:rPr lang="en-US" altLang="zh-TW" sz="4400" dirty="0" smtClean="0"/>
              <a:t>and</a:t>
            </a:r>
            <a:r>
              <a:rPr lang="zh-TW" altLang="en-US" sz="4400" dirty="0" smtClean="0"/>
              <a:t> </a:t>
            </a:r>
            <a:r>
              <a:rPr lang="en-US" altLang="zh-TW" sz="4400" dirty="0" smtClean="0"/>
              <a:t>Tuvalu</a:t>
            </a:r>
            <a:r>
              <a:rPr lang="zh-TW" altLang="en-US" sz="4400" dirty="0" smtClean="0"/>
              <a:t> </a:t>
            </a:r>
            <a:r>
              <a:rPr lang="en-US" altLang="zh-TW" sz="4400" dirty="0" smtClean="0"/>
              <a:t>for</a:t>
            </a:r>
            <a:r>
              <a:rPr lang="zh-TW" altLang="en-US" sz="4400" dirty="0" smtClean="0"/>
              <a:t> </a:t>
            </a:r>
            <a:r>
              <a:rPr lang="en-US" altLang="zh-TW" sz="4400" dirty="0" smtClean="0"/>
              <a:t>clicking</a:t>
            </a:r>
            <a:r>
              <a:rPr lang="zh-TW" altLang="en-US" sz="4400" dirty="0" smtClean="0"/>
              <a:t> </a:t>
            </a:r>
            <a:r>
              <a:rPr lang="en-US" altLang="zh-TW" sz="4400" dirty="0" smtClean="0"/>
              <a:t>(e.g.</a:t>
            </a:r>
            <a:r>
              <a:rPr lang="zh-TW" altLang="en-US" sz="4400" dirty="0" smtClean="0"/>
              <a:t> </a:t>
            </a:r>
            <a:r>
              <a:rPr lang="en-US" altLang="zh-TW" sz="4400" dirty="0" smtClean="0"/>
              <a:t>using</a:t>
            </a:r>
            <a:r>
              <a:rPr lang="zh-TW" altLang="en-US" sz="4400" dirty="0" smtClean="0"/>
              <a:t> </a:t>
            </a:r>
            <a:r>
              <a:rPr lang="en-US" altLang="zh-TW" sz="4400" dirty="0" smtClean="0"/>
              <a:t>canary</a:t>
            </a:r>
            <a:r>
              <a:rPr lang="zh-TW" altLang="en-US" sz="4400" dirty="0" smtClean="0"/>
              <a:t> </a:t>
            </a:r>
            <a:r>
              <a:rPr lang="en-US" altLang="zh-TW" sz="4400" dirty="0" smtClean="0"/>
              <a:t>as</a:t>
            </a:r>
            <a:r>
              <a:rPr lang="zh-TW" altLang="en-US" sz="4400" dirty="0" smtClean="0"/>
              <a:t> </a:t>
            </a:r>
            <a:r>
              <a:rPr lang="en-US" altLang="zh-TW" sz="4400" dirty="0" smtClean="0"/>
              <a:t>icon)</a:t>
            </a:r>
            <a:r>
              <a:rPr lang="en-US" altLang="zh-TW" dirty="0" smtClean="0"/>
              <a:t/>
            </a:r>
            <a:br>
              <a:rPr lang="en-US" altLang="zh-TW" dirty="0" smtClean="0"/>
            </a:b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11096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TW" sz="4400" dirty="0" smtClean="0"/>
              <a:t>Priority</a:t>
            </a:r>
            <a:r>
              <a:rPr lang="zh-TW" altLang="en-US" sz="4400" dirty="0" smtClean="0"/>
              <a:t> </a:t>
            </a:r>
            <a:r>
              <a:rPr lang="en-US" altLang="zh-TW" sz="4400" dirty="0" smtClean="0"/>
              <a:t>2:</a:t>
            </a:r>
            <a:br>
              <a:rPr lang="en-US" altLang="zh-TW" sz="4400" dirty="0" smtClean="0"/>
            </a:br>
            <a:r>
              <a:rPr lang="en-US" altLang="zh-TW" sz="4400" dirty="0"/>
              <a:t/>
            </a:r>
            <a:br>
              <a:rPr lang="en-US" altLang="zh-TW" sz="4400" dirty="0"/>
            </a:br>
            <a:r>
              <a:rPr lang="en-US" altLang="zh-TW" sz="4400" dirty="0" smtClean="0"/>
              <a:t>Create</a:t>
            </a:r>
            <a:r>
              <a:rPr lang="zh-TW" altLang="en-US" sz="4400" dirty="0" smtClean="0"/>
              <a:t> </a:t>
            </a:r>
            <a:r>
              <a:rPr lang="en-US" altLang="zh-TW" sz="4400" dirty="0" smtClean="0"/>
              <a:t>Content</a:t>
            </a:r>
            <a:r>
              <a:rPr lang="zh-TW" altLang="en-US" sz="4400" dirty="0" smtClean="0"/>
              <a:t> </a:t>
            </a:r>
            <a:r>
              <a:rPr lang="en-US" altLang="zh-TW" sz="4400" dirty="0" smtClean="0"/>
              <a:t>and</a:t>
            </a:r>
            <a:r>
              <a:rPr lang="zh-TW" altLang="en-US" sz="4400" dirty="0" smtClean="0"/>
              <a:t> </a:t>
            </a:r>
            <a:r>
              <a:rPr lang="en-US" altLang="zh-TW" sz="4400" dirty="0" smtClean="0"/>
              <a:t>Insert</a:t>
            </a:r>
            <a:r>
              <a:rPr lang="zh-TW" altLang="en-US" sz="4400" dirty="0" smtClean="0"/>
              <a:t> </a:t>
            </a:r>
            <a:r>
              <a:rPr lang="en-US" altLang="zh-TW" sz="4400" dirty="0" smtClean="0"/>
              <a:t>Images</a:t>
            </a:r>
            <a:r>
              <a:rPr lang="zh-TW" altLang="en-US" sz="4400" dirty="0" smtClean="0"/>
              <a:t> </a:t>
            </a:r>
            <a:r>
              <a:rPr lang="en-US" altLang="zh-TW" sz="4400" dirty="0" smtClean="0"/>
              <a:t>for</a:t>
            </a:r>
            <a:r>
              <a:rPr lang="zh-TW" altLang="en-US" sz="4400" dirty="0" smtClean="0"/>
              <a:t> </a:t>
            </a:r>
            <a:r>
              <a:rPr lang="en-US" altLang="zh-TW" sz="4400" dirty="0" smtClean="0"/>
              <a:t>next</a:t>
            </a:r>
            <a:r>
              <a:rPr lang="zh-TW" altLang="en-US" sz="4400" dirty="0" smtClean="0"/>
              <a:t> </a:t>
            </a:r>
            <a:r>
              <a:rPr lang="en-US" altLang="zh-TW" sz="4400" dirty="0" smtClean="0"/>
              <a:t>page</a:t>
            </a:r>
            <a:r>
              <a:rPr lang="zh-TW" altLang="en-US" sz="4400" dirty="0" smtClean="0"/>
              <a:t> </a:t>
            </a:r>
            <a:r>
              <a:rPr lang="en-US" altLang="zh-TW" sz="4400" dirty="0" smtClean="0"/>
              <a:t>(Exhibition,</a:t>
            </a:r>
            <a:r>
              <a:rPr lang="zh-TW" altLang="en-US" sz="4400" dirty="0" smtClean="0"/>
              <a:t> </a:t>
            </a:r>
            <a:r>
              <a:rPr lang="en-US" altLang="zh-TW" sz="4400" dirty="0" smtClean="0"/>
              <a:t>Scenes</a:t>
            </a:r>
            <a:r>
              <a:rPr lang="zh-TW" altLang="en-US" sz="4400" dirty="0" smtClean="0"/>
              <a:t> </a:t>
            </a:r>
            <a:r>
              <a:rPr lang="en-US" altLang="zh-TW" sz="4400" dirty="0" smtClean="0"/>
              <a:t>of</a:t>
            </a:r>
            <a:r>
              <a:rPr lang="zh-TW" altLang="en-US" sz="4400" dirty="0" smtClean="0"/>
              <a:t> </a:t>
            </a:r>
            <a:r>
              <a:rPr lang="en-US" altLang="zh-TW" sz="4400" dirty="0" smtClean="0"/>
              <a:t>Tuvalu)</a:t>
            </a:r>
            <a:endParaRPr lang="en-US" sz="4400"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524159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115" y="718457"/>
            <a:ext cx="12104914" cy="962175"/>
          </a:xfrm>
        </p:spPr>
        <p:txBody>
          <a:bodyPr/>
          <a:lstStyle/>
          <a:p>
            <a:r>
              <a:rPr lang="en-US" altLang="zh-TW" smtClean="0"/>
              <a:t>Venice</a:t>
            </a:r>
            <a:r>
              <a:rPr lang="en-US" altLang="zh-TW" dirty="0" smtClean="0"/>
              <a:t>:</a:t>
            </a:r>
            <a:r>
              <a:rPr lang="zh-TW" altLang="en-US" dirty="0" smtClean="0"/>
              <a:t> </a:t>
            </a:r>
            <a:r>
              <a:rPr lang="en-US" altLang="zh-TW" dirty="0" smtClean="0"/>
              <a:t>Exhibition</a:t>
            </a:r>
            <a:r>
              <a:rPr lang="zh-TW" altLang="en-US" dirty="0" smtClean="0"/>
              <a:t> </a:t>
            </a:r>
            <a:r>
              <a:rPr lang="en-US" altLang="zh-TW" dirty="0" smtClean="0"/>
              <a:t>simulation;</a:t>
            </a:r>
            <a:r>
              <a:rPr lang="zh-TW" altLang="en-US" dirty="0" smtClean="0"/>
              <a:t> </a:t>
            </a:r>
            <a:r>
              <a:rPr lang="en-US" altLang="zh-TW" dirty="0" smtClean="0"/>
              <a:t>access</a:t>
            </a:r>
            <a:r>
              <a:rPr lang="zh-TW" altLang="en-US" dirty="0" smtClean="0"/>
              <a:t> </a:t>
            </a:r>
            <a:r>
              <a:rPr lang="en-US" altLang="zh-TW" dirty="0" smtClean="0"/>
              <a:t>info</a:t>
            </a:r>
            <a:r>
              <a:rPr lang="zh-TW" altLang="en-US" dirty="0" smtClean="0"/>
              <a:t> </a:t>
            </a:r>
            <a:r>
              <a:rPr lang="en-US" altLang="zh-TW" dirty="0" smtClean="0"/>
              <a:t>on</a:t>
            </a:r>
            <a:r>
              <a:rPr lang="zh-TW" altLang="en-US" dirty="0" smtClean="0"/>
              <a:t> </a:t>
            </a:r>
            <a:r>
              <a:rPr lang="en-US" altLang="zh-TW" dirty="0" smtClean="0"/>
              <a:t>select</a:t>
            </a:r>
            <a:r>
              <a:rPr lang="zh-TW" altLang="en-US" dirty="0" smtClean="0"/>
              <a:t> </a:t>
            </a:r>
            <a:r>
              <a:rPr lang="en-US" altLang="zh-TW" dirty="0" smtClean="0"/>
              <a:t>endangered</a:t>
            </a:r>
            <a:r>
              <a:rPr lang="zh-TW" altLang="en-US" dirty="0" smtClean="0"/>
              <a:t> </a:t>
            </a:r>
            <a:r>
              <a:rPr lang="en-US" altLang="zh-TW" dirty="0" smtClean="0"/>
              <a:t>international</a:t>
            </a:r>
            <a:r>
              <a:rPr lang="zh-TW" altLang="en-US" dirty="0" smtClean="0"/>
              <a:t> </a:t>
            </a:r>
            <a:r>
              <a:rPr lang="en-US" altLang="zh-TW" dirty="0" smtClean="0"/>
              <a:t>foodstuffs</a:t>
            </a:r>
            <a:r>
              <a:rPr lang="zh-TW" altLang="en-US" dirty="0" smtClean="0"/>
              <a:t> </a:t>
            </a:r>
            <a:r>
              <a:rPr lang="en-US" altLang="zh-TW" dirty="0" smtClean="0"/>
              <a:t>by</a:t>
            </a:r>
            <a:r>
              <a:rPr lang="zh-TW" altLang="en-US" dirty="0" smtClean="0"/>
              <a:t> </a:t>
            </a:r>
            <a:r>
              <a:rPr lang="en-US" altLang="zh-TW" dirty="0" smtClean="0"/>
              <a:t>clicking</a:t>
            </a:r>
            <a:r>
              <a:rPr lang="zh-TW" altLang="en-US" dirty="0" smtClean="0"/>
              <a:t> </a:t>
            </a:r>
            <a:r>
              <a:rPr lang="en-US" altLang="zh-TW" dirty="0" smtClean="0"/>
              <a:t>on</a:t>
            </a:r>
            <a:r>
              <a:rPr lang="zh-TW" altLang="en-US" dirty="0" smtClean="0"/>
              <a:t> </a:t>
            </a:r>
            <a:r>
              <a:rPr lang="en-US" altLang="zh-TW" dirty="0" smtClean="0"/>
              <a:t>individual</a:t>
            </a:r>
            <a:r>
              <a:rPr lang="zh-TW" altLang="en-US" dirty="0" smtClean="0"/>
              <a:t> </a:t>
            </a:r>
            <a:r>
              <a:rPr lang="en-US" altLang="zh-TW" dirty="0" smtClean="0"/>
              <a:t>cages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954" y="2147137"/>
            <a:ext cx="9578360" cy="4697833"/>
          </a:xfrm>
        </p:spPr>
      </p:pic>
    </p:spTree>
    <p:extLst>
      <p:ext uri="{BB962C8B-B14F-4D97-AF65-F5344CB8AC3E}">
        <p14:creationId xmlns:p14="http://schemas.microsoft.com/office/powerpoint/2010/main" val="9360619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391587" cy="706964"/>
          </a:xfrm>
        </p:spPr>
        <p:txBody>
          <a:bodyPr/>
          <a:lstStyle/>
          <a:p>
            <a:r>
              <a:rPr lang="zh-TW" altLang="en-US" dirty="0" smtClean="0"/>
              <a:t> </a:t>
            </a:r>
            <a:r>
              <a:rPr lang="en-US" altLang="zh-TW" dirty="0" smtClean="0"/>
              <a:t>One</a:t>
            </a:r>
            <a:r>
              <a:rPr lang="zh-TW" altLang="en-US" dirty="0" smtClean="0"/>
              <a:t> </a:t>
            </a:r>
            <a:r>
              <a:rPr lang="en-US" altLang="zh-TW" dirty="0" smtClean="0"/>
              <a:t>basic</a:t>
            </a:r>
            <a:r>
              <a:rPr lang="zh-TW" altLang="en-US" dirty="0" smtClean="0"/>
              <a:t> </a:t>
            </a:r>
            <a:r>
              <a:rPr lang="en-US" altLang="zh-TW" dirty="0" smtClean="0"/>
              <a:t>motif:</a:t>
            </a:r>
            <a:r>
              <a:rPr lang="zh-TW" altLang="en-US" dirty="0" smtClean="0"/>
              <a:t> </a:t>
            </a:r>
            <a:r>
              <a:rPr lang="en-US" altLang="zh-TW" dirty="0" smtClean="0"/>
              <a:t>birdcages</a:t>
            </a:r>
            <a:r>
              <a:rPr lang="zh-TW" altLang="en-US" dirty="0" smtClean="0"/>
              <a:t> </a:t>
            </a:r>
            <a:r>
              <a:rPr lang="en-US" altLang="zh-TW" dirty="0" smtClean="0"/>
              <a:t>with</a:t>
            </a:r>
            <a:r>
              <a:rPr lang="zh-TW" altLang="en-US" dirty="0" smtClean="0"/>
              <a:t> </a:t>
            </a:r>
            <a:r>
              <a:rPr lang="en-US" altLang="zh-TW" dirty="0" smtClean="0"/>
              <a:t>light</a:t>
            </a:r>
            <a:r>
              <a:rPr lang="zh-TW" altLang="en-US" dirty="0" smtClean="0"/>
              <a:t> </a:t>
            </a:r>
            <a:r>
              <a:rPr lang="en-US" altLang="zh-TW" dirty="0" smtClean="0"/>
              <a:t>feature</a:t>
            </a:r>
            <a:endParaRPr lang="en-US" dirty="0"/>
          </a:p>
        </p:txBody>
      </p:sp>
      <p:sp>
        <p:nvSpPr>
          <p:cNvPr id="3" name="Text Placeholder 2"/>
          <p:cNvSpPr>
            <a:spLocks noGrp="1"/>
          </p:cNvSpPr>
          <p:nvPr>
            <p:ph type="body" idx="1"/>
          </p:nvPr>
        </p:nvSpPr>
        <p:spPr/>
        <p:txBody>
          <a:bodyPr/>
          <a:lstStyle/>
          <a:p>
            <a:endParaRPr lang="en-US"/>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4012" y="2761130"/>
            <a:ext cx="5787040" cy="3240742"/>
          </a:xfrm>
        </p:spPr>
      </p:pic>
      <p:sp>
        <p:nvSpPr>
          <p:cNvPr id="5" name="Text Placeholder 4"/>
          <p:cNvSpPr>
            <a:spLocks noGrp="1"/>
          </p:cNvSpPr>
          <p:nvPr>
            <p:ph type="body" sz="quarter" idx="3"/>
          </p:nvPr>
        </p:nvSpPr>
        <p:spPr/>
        <p:txBody>
          <a:bodyPr/>
          <a:lstStyle/>
          <a:p>
            <a:endParaRPr lang="en-US"/>
          </a:p>
        </p:txBody>
      </p:sp>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244920" y="2603501"/>
            <a:ext cx="3888065" cy="4012452"/>
          </a:xfrm>
        </p:spPr>
      </p:pic>
    </p:spTree>
    <p:extLst>
      <p:ext uri="{BB962C8B-B14F-4D97-AF65-F5344CB8AC3E}">
        <p14:creationId xmlns:p14="http://schemas.microsoft.com/office/powerpoint/2010/main" val="17496479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5458" y="2438400"/>
            <a:ext cx="9569628" cy="4090244"/>
          </a:xfrm>
        </p:spPr>
      </p:pic>
      <p:sp>
        <p:nvSpPr>
          <p:cNvPr id="4" name="Title 3"/>
          <p:cNvSpPr>
            <a:spLocks noGrp="1"/>
          </p:cNvSpPr>
          <p:nvPr>
            <p:ph type="title"/>
          </p:nvPr>
        </p:nvSpPr>
        <p:spPr>
          <a:xfrm>
            <a:off x="762000" y="973668"/>
            <a:ext cx="10646229" cy="706964"/>
          </a:xfrm>
        </p:spPr>
        <p:txBody>
          <a:bodyPr/>
          <a:lstStyle/>
          <a:p>
            <a:r>
              <a:rPr lang="en-US" altLang="zh-TW" dirty="0" smtClean="0"/>
              <a:t>Tuvalu:</a:t>
            </a:r>
            <a:r>
              <a:rPr lang="zh-TW" altLang="en-US" dirty="0" smtClean="0"/>
              <a:t> </a:t>
            </a:r>
            <a:r>
              <a:rPr lang="en-US" altLang="zh-TW" dirty="0" smtClean="0"/>
              <a:t>What</a:t>
            </a:r>
            <a:r>
              <a:rPr lang="zh-TW" altLang="en-US" dirty="0" smtClean="0"/>
              <a:t> </a:t>
            </a:r>
            <a:r>
              <a:rPr lang="en-US" altLang="zh-TW" dirty="0" smtClean="0"/>
              <a:t>we</a:t>
            </a:r>
            <a:r>
              <a:rPr lang="zh-TW" altLang="en-US" dirty="0" smtClean="0"/>
              <a:t> </a:t>
            </a:r>
            <a:r>
              <a:rPr lang="en-US" altLang="zh-TW" dirty="0" smtClean="0"/>
              <a:t>will</a:t>
            </a:r>
            <a:r>
              <a:rPr lang="zh-TW" altLang="en-US" dirty="0" smtClean="0"/>
              <a:t> </a:t>
            </a:r>
            <a:r>
              <a:rPr lang="en-US" altLang="zh-TW" dirty="0" smtClean="0"/>
              <a:t>see</a:t>
            </a:r>
            <a:r>
              <a:rPr lang="zh-TW" altLang="en-US" dirty="0" smtClean="0"/>
              <a:t> </a:t>
            </a:r>
            <a:r>
              <a:rPr lang="en-US" altLang="zh-TW" dirty="0" smtClean="0"/>
              <a:t>after</a:t>
            </a:r>
            <a:r>
              <a:rPr lang="zh-TW" altLang="en-US" dirty="0" smtClean="0"/>
              <a:t> </a:t>
            </a:r>
            <a:r>
              <a:rPr lang="en-US" altLang="zh-TW" dirty="0" smtClean="0"/>
              <a:t>clicking</a:t>
            </a:r>
            <a:r>
              <a:rPr lang="zh-TW" altLang="en-US" dirty="0" smtClean="0"/>
              <a:t> </a:t>
            </a:r>
            <a:r>
              <a:rPr lang="en-US" altLang="zh-TW" dirty="0" smtClean="0"/>
              <a:t>it</a:t>
            </a:r>
            <a:r>
              <a:rPr lang="zh-TW" altLang="en-US" dirty="0" smtClean="0"/>
              <a:t> </a:t>
            </a:r>
            <a:r>
              <a:rPr lang="en-US" altLang="zh-TW" dirty="0" smtClean="0"/>
              <a:t>on</a:t>
            </a:r>
            <a:r>
              <a:rPr lang="zh-TW" altLang="en-US" dirty="0" smtClean="0"/>
              <a:t> </a:t>
            </a:r>
            <a:r>
              <a:rPr lang="en-US" altLang="zh-TW" dirty="0" smtClean="0"/>
              <a:t>the</a:t>
            </a:r>
            <a:r>
              <a:rPr lang="zh-TW" altLang="en-US" dirty="0" smtClean="0"/>
              <a:t> </a:t>
            </a:r>
            <a:r>
              <a:rPr lang="en-US" altLang="zh-TW" dirty="0" smtClean="0"/>
              <a:t>map:</a:t>
            </a:r>
            <a:r>
              <a:rPr lang="zh-TW" altLang="en-US" dirty="0" smtClean="0"/>
              <a:t> </a:t>
            </a:r>
            <a:r>
              <a:rPr lang="en-US" altLang="zh-TW" dirty="0" smtClean="0"/>
              <a:t>example</a:t>
            </a:r>
            <a:r>
              <a:rPr lang="zh-TW" altLang="en-US" dirty="0" smtClean="0"/>
              <a:t> </a:t>
            </a:r>
            <a:r>
              <a:rPr lang="en-US" altLang="zh-TW" dirty="0" smtClean="0"/>
              <a:t>(Huang’s</a:t>
            </a:r>
            <a:r>
              <a:rPr lang="zh-TW" altLang="en-US" dirty="0" smtClean="0"/>
              <a:t> </a:t>
            </a:r>
            <a:r>
              <a:rPr lang="en-US" altLang="zh-TW" dirty="0" smtClean="0"/>
              <a:t>mangrove</a:t>
            </a:r>
            <a:r>
              <a:rPr lang="zh-TW" altLang="en-US" dirty="0" smtClean="0"/>
              <a:t> </a:t>
            </a:r>
            <a:r>
              <a:rPr lang="en-US" altLang="zh-TW" dirty="0" smtClean="0"/>
              <a:t>project)</a:t>
            </a:r>
            <a:endParaRPr lang="en-US" dirty="0"/>
          </a:p>
        </p:txBody>
      </p:sp>
    </p:spTree>
    <p:extLst>
      <p:ext uri="{BB962C8B-B14F-4D97-AF65-F5344CB8AC3E}">
        <p14:creationId xmlns:p14="http://schemas.microsoft.com/office/powerpoint/2010/main" val="14437143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743" y="2099733"/>
            <a:ext cx="10885714" cy="3952724"/>
          </a:xfrm>
        </p:spPr>
        <p:txBody>
          <a:bodyPr/>
          <a:lstStyle/>
          <a:p>
            <a:r>
              <a:rPr lang="en-US" altLang="zh-TW" sz="3200" dirty="0" smtClean="0"/>
              <a:t>Mangrove</a:t>
            </a:r>
            <a:r>
              <a:rPr lang="zh-TW" altLang="en-US" sz="3200" dirty="0" smtClean="0"/>
              <a:t> </a:t>
            </a:r>
            <a:r>
              <a:rPr lang="en-US" altLang="zh-TW" sz="3200" dirty="0" smtClean="0"/>
              <a:t>Project:</a:t>
            </a:r>
            <a:r>
              <a:rPr lang="zh-TW" altLang="en-US" sz="3200" dirty="0" smtClean="0"/>
              <a:t> </a:t>
            </a:r>
            <a:r>
              <a:rPr lang="en-US" altLang="zh-TW" sz="3200" dirty="0" smtClean="0"/>
              <a:t/>
            </a:r>
            <a:br>
              <a:rPr lang="en-US" altLang="zh-TW" sz="3200" dirty="0" smtClean="0"/>
            </a:br>
            <a:r>
              <a:rPr lang="en-US" altLang="zh-TW" sz="3200" dirty="0"/>
              <a:t/>
            </a:r>
            <a:br>
              <a:rPr lang="en-US" altLang="zh-TW" sz="3200" dirty="0"/>
            </a:br>
            <a:r>
              <a:rPr lang="en-US" sz="3200" dirty="0" smtClean="0"/>
              <a:t>We </a:t>
            </a:r>
            <a:r>
              <a:rPr lang="en-US" altLang="zh-TW" sz="3200" dirty="0" smtClean="0"/>
              <a:t>hope</a:t>
            </a:r>
            <a:r>
              <a:rPr lang="zh-TW" altLang="en-US" sz="3200" dirty="0" smtClean="0"/>
              <a:t> </a:t>
            </a:r>
            <a:r>
              <a:rPr lang="en-US" altLang="zh-TW" sz="3200" dirty="0" smtClean="0"/>
              <a:t>to</a:t>
            </a:r>
            <a:r>
              <a:rPr lang="zh-TW" altLang="en-US" sz="3200" dirty="0" smtClean="0"/>
              <a:t> </a:t>
            </a:r>
            <a:r>
              <a:rPr lang="en-US" sz="3200" dirty="0" smtClean="0"/>
              <a:t>plant </a:t>
            </a:r>
            <a:r>
              <a:rPr lang="en-US" sz="3200" dirty="0"/>
              <a:t>over 7,000 mangroves on the </a:t>
            </a:r>
            <a:r>
              <a:rPr lang="en-US" sz="3200" dirty="0" smtClean="0"/>
              <a:t>coast</a:t>
            </a:r>
            <a:r>
              <a:rPr lang="en-US" altLang="zh-TW" sz="3200" dirty="0" smtClean="0"/>
              <a:t>s</a:t>
            </a:r>
            <a:r>
              <a:rPr lang="en-US" sz="3200" dirty="0" smtClean="0"/>
              <a:t> </a:t>
            </a:r>
            <a:r>
              <a:rPr lang="en-US" altLang="zh-TW" sz="3200" dirty="0" smtClean="0"/>
              <a:t>[of]</a:t>
            </a:r>
            <a:r>
              <a:rPr lang="zh-TW" altLang="en-US" sz="3200" dirty="0" smtClean="0"/>
              <a:t> </a:t>
            </a:r>
            <a:r>
              <a:rPr lang="en-US" sz="3200" dirty="0" smtClean="0"/>
              <a:t>Tuvalu</a:t>
            </a:r>
            <a:r>
              <a:rPr lang="en-US" sz="3200" dirty="0"/>
              <a:t>, to form a giant QR code shape. By </a:t>
            </a:r>
            <a:r>
              <a:rPr lang="en-US" sz="3200" dirty="0" smtClean="0"/>
              <a:t>scan</a:t>
            </a:r>
            <a:r>
              <a:rPr lang="en-US" altLang="zh-TW" sz="3200" dirty="0" smtClean="0"/>
              <a:t>[</a:t>
            </a:r>
            <a:r>
              <a:rPr lang="en-US" altLang="zh-TW" sz="3200" dirty="0" err="1" smtClean="0"/>
              <a:t>ning</a:t>
            </a:r>
            <a:r>
              <a:rPr lang="en-US" altLang="zh-TW" sz="3200" dirty="0" smtClean="0"/>
              <a:t>]</a:t>
            </a:r>
            <a:r>
              <a:rPr lang="en-US" sz="3200" dirty="0" smtClean="0"/>
              <a:t> </a:t>
            </a:r>
            <a:r>
              <a:rPr lang="en-US" sz="3200" dirty="0"/>
              <a:t>this QR code </a:t>
            </a:r>
            <a:r>
              <a:rPr lang="en-US" sz="3200" dirty="0" smtClean="0"/>
              <a:t>you‘ll </a:t>
            </a:r>
            <a:r>
              <a:rPr lang="en-US" sz="3200" dirty="0"/>
              <a:t>be linked to more relevant information about global climate change and sea level rising. As Joseph </a:t>
            </a:r>
            <a:r>
              <a:rPr lang="en-US" sz="3200" dirty="0" smtClean="0"/>
              <a:t>Beuys’s </a:t>
            </a:r>
            <a:r>
              <a:rPr lang="en-US" sz="3200" dirty="0"/>
              <a:t>7,000 </a:t>
            </a:r>
            <a:r>
              <a:rPr lang="en-US" sz="3200" dirty="0" smtClean="0"/>
              <a:t>oak‘s </a:t>
            </a:r>
            <a:r>
              <a:rPr lang="en-US" sz="3200" dirty="0"/>
              <a:t>project in 1981 in Kassel, Germany, we transfer this idea </a:t>
            </a:r>
            <a:r>
              <a:rPr lang="en-US" altLang="zh-TW" sz="3200" dirty="0" smtClean="0"/>
              <a:t>[to]</a:t>
            </a:r>
            <a:r>
              <a:rPr lang="zh-TW" altLang="en-US" sz="3200" dirty="0" smtClean="0"/>
              <a:t> </a:t>
            </a:r>
            <a:r>
              <a:rPr lang="en-US" sz="3200" dirty="0" smtClean="0"/>
              <a:t>plant</a:t>
            </a:r>
            <a:r>
              <a:rPr lang="en-US" altLang="zh-TW" sz="3200" dirty="0" smtClean="0"/>
              <a:t>[</a:t>
            </a:r>
            <a:r>
              <a:rPr lang="en-US" altLang="zh-TW" sz="3200" dirty="0" err="1" smtClean="0"/>
              <a:t>ing</a:t>
            </a:r>
            <a:r>
              <a:rPr lang="en-US" altLang="zh-TW" sz="3200" dirty="0" smtClean="0"/>
              <a:t>]</a:t>
            </a:r>
            <a:r>
              <a:rPr lang="en-US" sz="3200" dirty="0" smtClean="0"/>
              <a:t> </a:t>
            </a:r>
            <a:r>
              <a:rPr lang="en-US" sz="3200" dirty="0"/>
              <a:t>mangroves in Tuvalu. </a:t>
            </a:r>
            <a:r>
              <a:rPr lang="en-US" sz="2000" dirty="0"/>
              <a:t>https://</a:t>
            </a:r>
            <a:r>
              <a:rPr lang="en-US" sz="2000" dirty="0" err="1"/>
              <a:t>www.indiegogo.com</a:t>
            </a:r>
            <a:r>
              <a:rPr lang="en-US" sz="2000" dirty="0"/>
              <a:t>/projects/art-mangroves-project-in-</a:t>
            </a:r>
            <a:r>
              <a:rPr lang="en-US" sz="2000" dirty="0" err="1"/>
              <a:t>tuvalu</a:t>
            </a:r>
            <a:r>
              <a:rPr lang="en-US" sz="2000" dirty="0"/>
              <a:t>-environment#/ </a:t>
            </a:r>
            <a:r>
              <a:rPr lang="en-US" altLang="zh-TW" sz="2000" dirty="0" smtClean="0"/>
              <a:t>(accessed</a:t>
            </a:r>
            <a:r>
              <a:rPr lang="zh-TW" altLang="en-US" sz="2000" dirty="0" smtClean="0"/>
              <a:t> </a:t>
            </a:r>
            <a:r>
              <a:rPr lang="en-US" altLang="zh-TW" sz="2000" dirty="0" smtClean="0"/>
              <a:t>Jan</a:t>
            </a:r>
            <a:r>
              <a:rPr lang="zh-TW" altLang="en-US" sz="2000" dirty="0" smtClean="0"/>
              <a:t> </a:t>
            </a:r>
            <a:r>
              <a:rPr lang="en-US" altLang="zh-TW" sz="2000" dirty="0" smtClean="0"/>
              <a:t>26,</a:t>
            </a:r>
            <a:r>
              <a:rPr lang="zh-TW" altLang="en-US" sz="2000" dirty="0" smtClean="0"/>
              <a:t> </a:t>
            </a:r>
            <a:r>
              <a:rPr lang="en-US" altLang="zh-TW" sz="2000" dirty="0" smtClean="0"/>
              <a:t>2017)</a:t>
            </a:r>
            <a:r>
              <a:rPr lang="en-US" altLang="zh-TW" sz="2000" dirty="0"/>
              <a:t/>
            </a:r>
            <a:br>
              <a:rPr lang="en-US" altLang="zh-TW" sz="2000" dirty="0"/>
            </a:br>
            <a:endParaRPr lang="en-US" sz="2000" dirty="0"/>
          </a:p>
        </p:txBody>
      </p:sp>
      <p:sp>
        <p:nvSpPr>
          <p:cNvPr id="3" name="Subtitle 2"/>
          <p:cNvSpPr>
            <a:spLocks noGrp="1"/>
          </p:cNvSpPr>
          <p:nvPr>
            <p:ph type="subTitle" idx="1"/>
          </p:nvPr>
        </p:nvSpPr>
        <p:spPr>
          <a:xfrm flipV="1">
            <a:off x="1154955" y="5638799"/>
            <a:ext cx="8825658" cy="108857"/>
          </a:xfrm>
        </p:spPr>
        <p:txBody>
          <a:bodyPr>
            <a:normAutofit fontScale="25000" lnSpcReduction="20000"/>
          </a:bodyPr>
          <a:lstStyle/>
          <a:p>
            <a:endParaRPr lang="en-US" dirty="0"/>
          </a:p>
        </p:txBody>
      </p:sp>
    </p:spTree>
    <p:extLst>
      <p:ext uri="{BB962C8B-B14F-4D97-AF65-F5344CB8AC3E}">
        <p14:creationId xmlns:p14="http://schemas.microsoft.com/office/powerpoint/2010/main" val="8510467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TW" dirty="0" smtClean="0"/>
              <a:t>Priority</a:t>
            </a:r>
            <a:r>
              <a:rPr lang="zh-TW" altLang="en-US" dirty="0" smtClean="0"/>
              <a:t> </a:t>
            </a:r>
            <a:r>
              <a:rPr lang="en-US" altLang="zh-TW" dirty="0" smtClean="0"/>
              <a:t>3:</a:t>
            </a:r>
            <a:br>
              <a:rPr lang="en-US" altLang="zh-TW" dirty="0" smtClean="0"/>
            </a:br>
            <a:r>
              <a:rPr lang="en-US" altLang="zh-TW" dirty="0"/>
              <a:t/>
            </a:r>
            <a:br>
              <a:rPr lang="en-US" altLang="zh-TW" dirty="0"/>
            </a:br>
            <a:r>
              <a:rPr lang="en-US" altLang="zh-TW" dirty="0" smtClean="0"/>
              <a:t>Create</a:t>
            </a:r>
            <a:r>
              <a:rPr lang="zh-TW" altLang="en-US" dirty="0" smtClean="0"/>
              <a:t> </a:t>
            </a:r>
            <a:r>
              <a:rPr lang="en-US" altLang="zh-TW" dirty="0" smtClean="0"/>
              <a:t>Donation</a:t>
            </a:r>
            <a:r>
              <a:rPr lang="zh-TW" altLang="en-US" dirty="0" smtClean="0"/>
              <a:t> </a:t>
            </a:r>
            <a:r>
              <a:rPr lang="en-US" altLang="zh-TW" dirty="0" smtClean="0"/>
              <a:t>feature</a:t>
            </a:r>
            <a:r>
              <a:rPr lang="zh-TW" altLang="en-US" dirty="0"/>
              <a:t> </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25300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10013788" cy="2677648"/>
          </a:xfrm>
        </p:spPr>
        <p:txBody>
          <a:bodyPr/>
          <a:lstStyle/>
          <a:p>
            <a:r>
              <a:rPr lang="en-US" altLang="zh-TW" dirty="0" smtClean="0"/>
              <a:t>Priority</a:t>
            </a:r>
            <a:r>
              <a:rPr lang="zh-TW" altLang="en-US" dirty="0" smtClean="0"/>
              <a:t> </a:t>
            </a:r>
            <a:r>
              <a:rPr lang="en-US" altLang="zh-TW" dirty="0" smtClean="0"/>
              <a:t>4:</a:t>
            </a:r>
            <a:r>
              <a:rPr lang="zh-TW" altLang="en-US" dirty="0" smtClean="0"/>
              <a:t> </a:t>
            </a:r>
            <a:r>
              <a:rPr lang="en-US" altLang="zh-TW" dirty="0" smtClean="0"/>
              <a:t>Insert</a:t>
            </a:r>
            <a:r>
              <a:rPr lang="zh-TW" altLang="en-US" dirty="0" smtClean="0"/>
              <a:t> </a:t>
            </a:r>
            <a:r>
              <a:rPr lang="en-US" altLang="zh-TW" dirty="0" smtClean="0"/>
              <a:t>other</a:t>
            </a:r>
            <a:r>
              <a:rPr lang="zh-TW" altLang="en-US" dirty="0" smtClean="0"/>
              <a:t> </a:t>
            </a:r>
            <a:r>
              <a:rPr lang="en-US" altLang="zh-TW" dirty="0" smtClean="0"/>
              <a:t>environmental</a:t>
            </a:r>
            <a:r>
              <a:rPr lang="zh-TW" altLang="en-US" dirty="0" smtClean="0"/>
              <a:t> </a:t>
            </a:r>
            <a:r>
              <a:rPr lang="en-US" altLang="zh-TW" dirty="0" smtClean="0"/>
              <a:t>information,</a:t>
            </a:r>
            <a:r>
              <a:rPr lang="zh-TW" altLang="en-US" dirty="0" smtClean="0"/>
              <a:t> </a:t>
            </a:r>
            <a:r>
              <a:rPr lang="en-US" altLang="zh-TW" dirty="0" smtClean="0"/>
              <a:t>e.g.</a:t>
            </a:r>
            <a:r>
              <a:rPr lang="zh-TW" altLang="en-US" dirty="0" smtClean="0"/>
              <a:t> </a:t>
            </a:r>
            <a:r>
              <a:rPr lang="en-US" altLang="zh-TW" dirty="0" smtClean="0"/>
              <a:t>Climate</a:t>
            </a:r>
            <a:r>
              <a:rPr lang="zh-TW" altLang="en-US" dirty="0" smtClean="0"/>
              <a:t> </a:t>
            </a:r>
            <a:r>
              <a:rPr lang="en-US" altLang="zh-TW" dirty="0" smtClean="0"/>
              <a:t>Change</a:t>
            </a:r>
            <a:r>
              <a:rPr lang="zh-TW" altLang="en-US" dirty="0" smtClean="0"/>
              <a:t> </a:t>
            </a:r>
            <a:r>
              <a:rPr lang="en-US" altLang="zh-TW" dirty="0" smtClean="0"/>
              <a:t>and</a:t>
            </a:r>
            <a:r>
              <a:rPr lang="zh-TW" altLang="en-US" dirty="0" smtClean="0"/>
              <a:t> </a:t>
            </a:r>
            <a:r>
              <a:rPr lang="en-US" altLang="zh-TW" dirty="0" smtClean="0"/>
              <a:t>Food</a:t>
            </a:r>
            <a:r>
              <a:rPr lang="zh-TW" altLang="en-US" dirty="0" smtClean="0"/>
              <a:t> </a:t>
            </a:r>
            <a:r>
              <a:rPr lang="en-US" altLang="zh-TW" dirty="0" smtClean="0"/>
              <a:t>Crisis</a:t>
            </a:r>
            <a:r>
              <a:rPr lang="zh-TW" altLang="en-US" dirty="0" smtClean="0"/>
              <a:t> </a:t>
            </a:r>
            <a:r>
              <a:rPr lang="en-US" altLang="zh-TW" dirty="0" smtClean="0"/>
              <a:t>Explained</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218321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515" y="973668"/>
            <a:ext cx="11669486" cy="706964"/>
          </a:xfrm>
        </p:spPr>
        <p:txBody>
          <a:bodyPr/>
          <a:lstStyle/>
          <a:p>
            <a:r>
              <a:rPr lang="en-US" altLang="zh-TW" sz="3200" dirty="0" smtClean="0"/>
              <a:t>Tuvalu</a:t>
            </a:r>
            <a:r>
              <a:rPr lang="zh-TW" altLang="en-US" sz="3200" dirty="0" smtClean="0"/>
              <a:t> </a:t>
            </a:r>
            <a:r>
              <a:rPr lang="en-US" altLang="zh-TW" sz="3200" dirty="0" err="1" smtClean="0"/>
              <a:t>Pulaka</a:t>
            </a:r>
            <a:r>
              <a:rPr lang="zh-TW" altLang="en-US" sz="3200" dirty="0" smtClean="0"/>
              <a:t> </a:t>
            </a:r>
            <a:r>
              <a:rPr lang="en-US" altLang="zh-TW" sz="3200" dirty="0" smtClean="0"/>
              <a:t>(a</a:t>
            </a:r>
            <a:r>
              <a:rPr lang="zh-TW" altLang="en-US" sz="3200" dirty="0" smtClean="0"/>
              <a:t> </a:t>
            </a:r>
            <a:r>
              <a:rPr lang="en-US" altLang="zh-TW" sz="3200" dirty="0" smtClean="0"/>
              <a:t>type</a:t>
            </a:r>
            <a:r>
              <a:rPr lang="zh-TW" altLang="en-US" sz="3200" dirty="0" smtClean="0"/>
              <a:t> </a:t>
            </a:r>
            <a:r>
              <a:rPr lang="en-US" altLang="zh-TW" sz="3200" dirty="0" smtClean="0"/>
              <a:t>of</a:t>
            </a:r>
            <a:r>
              <a:rPr lang="zh-TW" altLang="en-US" sz="3200" dirty="0" smtClean="0"/>
              <a:t> </a:t>
            </a:r>
            <a:r>
              <a:rPr lang="en-US" altLang="zh-TW" sz="3200" dirty="0" smtClean="0"/>
              <a:t>swamp</a:t>
            </a:r>
            <a:r>
              <a:rPr lang="zh-TW" altLang="en-US" sz="3200" dirty="0" smtClean="0"/>
              <a:t> </a:t>
            </a:r>
            <a:r>
              <a:rPr lang="en-US" altLang="zh-TW" sz="3200" dirty="0" smtClean="0"/>
              <a:t>taro),</a:t>
            </a:r>
            <a:r>
              <a:rPr lang="zh-TW" altLang="en-US" sz="3200" dirty="0" smtClean="0"/>
              <a:t> </a:t>
            </a:r>
            <a:r>
              <a:rPr lang="en-US" altLang="zh-TW" sz="3200" dirty="0" smtClean="0"/>
              <a:t>major</a:t>
            </a:r>
            <a:r>
              <a:rPr lang="zh-TW" altLang="en-US" sz="3200" dirty="0" smtClean="0"/>
              <a:t> </a:t>
            </a:r>
            <a:r>
              <a:rPr lang="en-US" altLang="zh-TW" sz="3200" dirty="0" smtClean="0"/>
              <a:t>source</a:t>
            </a:r>
            <a:r>
              <a:rPr lang="zh-TW" altLang="en-US" sz="3200" dirty="0" smtClean="0"/>
              <a:t> </a:t>
            </a:r>
            <a:r>
              <a:rPr lang="en-US" altLang="zh-TW" sz="3200" dirty="0" smtClean="0"/>
              <a:t>of</a:t>
            </a:r>
            <a:r>
              <a:rPr lang="zh-TW" altLang="en-US" sz="3200" dirty="0" smtClean="0"/>
              <a:t> </a:t>
            </a:r>
            <a:r>
              <a:rPr lang="en-US" altLang="zh-TW" sz="3200" dirty="0" smtClean="0"/>
              <a:t>carbohydrates</a:t>
            </a:r>
            <a:r>
              <a:rPr lang="zh-TW" altLang="en-US" sz="3200" dirty="0" smtClean="0"/>
              <a:t> </a:t>
            </a:r>
            <a:r>
              <a:rPr lang="en-US" altLang="zh-TW" sz="3200" dirty="0" smtClean="0"/>
              <a:t>(endangered</a:t>
            </a:r>
            <a:r>
              <a:rPr lang="zh-TW" altLang="en-US" sz="3200" dirty="0" smtClean="0"/>
              <a:t> </a:t>
            </a:r>
            <a:r>
              <a:rPr lang="en-US" altLang="zh-TW" sz="3200" dirty="0" smtClean="0"/>
              <a:t>by</a:t>
            </a:r>
            <a:r>
              <a:rPr lang="zh-TW" altLang="en-US" sz="3200" dirty="0" smtClean="0"/>
              <a:t> </a:t>
            </a:r>
            <a:r>
              <a:rPr lang="en-US" altLang="zh-TW" sz="3200" dirty="0" smtClean="0"/>
              <a:t>sea-level</a:t>
            </a:r>
            <a:r>
              <a:rPr lang="zh-TW" altLang="en-US" sz="3200" dirty="0" smtClean="0"/>
              <a:t> </a:t>
            </a:r>
            <a:r>
              <a:rPr lang="en-US" altLang="zh-TW" sz="3200" dirty="0" smtClean="0"/>
              <a:t>rise)</a:t>
            </a:r>
            <a:endParaRPr lang="en-US" sz="32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3829" y="2290904"/>
            <a:ext cx="5769428" cy="4327072"/>
          </a:xfrm>
        </p:spPr>
      </p:pic>
    </p:spTree>
    <p:extLst>
      <p:ext uri="{BB962C8B-B14F-4D97-AF65-F5344CB8AC3E}">
        <p14:creationId xmlns:p14="http://schemas.microsoft.com/office/powerpoint/2010/main" val="20556680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362132" cy="706964"/>
          </a:xfrm>
        </p:spPr>
        <p:txBody>
          <a:bodyPr/>
          <a:lstStyle/>
          <a:p>
            <a:r>
              <a:rPr lang="zh-TW" altLang="en-US" dirty="0" smtClean="0"/>
              <a:t> </a:t>
            </a:r>
            <a:r>
              <a:rPr lang="en-US" altLang="zh-TW" dirty="0" err="1" smtClean="0"/>
              <a:t>Pulaka</a:t>
            </a:r>
            <a:r>
              <a:rPr lang="zh-TW" altLang="en-US" dirty="0" smtClean="0"/>
              <a:t> </a:t>
            </a:r>
            <a:r>
              <a:rPr lang="en-US" altLang="zh-TW" dirty="0" smtClean="0"/>
              <a:t>rotting</a:t>
            </a:r>
            <a:r>
              <a:rPr lang="zh-TW" altLang="en-US" dirty="0" smtClean="0"/>
              <a:t> </a:t>
            </a:r>
            <a:r>
              <a:rPr lang="en-US" altLang="zh-TW" dirty="0" smtClean="0"/>
              <a:t>(simulate</a:t>
            </a:r>
            <a:r>
              <a:rPr lang="zh-TW" altLang="en-US" dirty="0" smtClean="0"/>
              <a:t> </a:t>
            </a:r>
            <a:r>
              <a:rPr lang="en-US" altLang="zh-TW" dirty="0" smtClean="0"/>
              <a:t>decay</a:t>
            </a:r>
            <a:r>
              <a:rPr lang="zh-TW" altLang="en-US" dirty="0" smtClean="0"/>
              <a:t> </a:t>
            </a:r>
            <a:r>
              <a:rPr lang="en-US" altLang="zh-TW" dirty="0" smtClean="0"/>
              <a:t>process</a:t>
            </a:r>
            <a:r>
              <a:rPr lang="zh-TW" altLang="en-US" dirty="0" smtClean="0"/>
              <a:t> </a:t>
            </a:r>
            <a:r>
              <a:rPr lang="en-US" altLang="zh-TW" dirty="0" smtClean="0"/>
              <a:t>by</a:t>
            </a:r>
            <a:r>
              <a:rPr lang="zh-TW" altLang="en-US" dirty="0" smtClean="0"/>
              <a:t> </a:t>
            </a:r>
            <a:r>
              <a:rPr lang="en-US" altLang="zh-TW" dirty="0" smtClean="0"/>
              <a:t>scientific</a:t>
            </a:r>
            <a:r>
              <a:rPr lang="zh-TW" altLang="en-US" dirty="0" smtClean="0"/>
              <a:t>  </a:t>
            </a:r>
            <a:r>
              <a:rPr lang="en-US" altLang="zh-TW" dirty="0" smtClean="0"/>
              <a:t>imaging)</a:t>
            </a:r>
            <a:r>
              <a:rPr lang="zh-TW" altLang="en-US" dirty="0" smtClean="0"/>
              <a:t> </a:t>
            </a:r>
            <a:r>
              <a:rPr lang="en-US" altLang="zh-TW" dirty="0" smtClean="0"/>
              <a:t>for</a:t>
            </a:r>
            <a:r>
              <a:rPr lang="zh-TW" altLang="en-US" dirty="0" smtClean="0"/>
              <a:t> </a:t>
            </a:r>
            <a:r>
              <a:rPr lang="en-US" altLang="zh-TW" dirty="0" smtClean="0"/>
              <a:t>exhibition</a:t>
            </a:r>
            <a:r>
              <a:rPr lang="zh-TW" altLang="en-US" dirty="0" smtClean="0"/>
              <a:t> </a:t>
            </a:r>
            <a:r>
              <a:rPr lang="en-US" altLang="zh-TW" dirty="0" smtClean="0"/>
              <a:t>projection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4629" y="2392210"/>
            <a:ext cx="8261737" cy="4052078"/>
          </a:xfrm>
        </p:spPr>
      </p:pic>
    </p:spTree>
    <p:extLst>
      <p:ext uri="{BB962C8B-B14F-4D97-AF65-F5344CB8AC3E}">
        <p14:creationId xmlns:p14="http://schemas.microsoft.com/office/powerpoint/2010/main" val="584905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674914"/>
            <a:ext cx="8825658" cy="7271657"/>
          </a:xfrm>
        </p:spPr>
        <p:txBody>
          <a:bodyPr/>
          <a:lstStyle/>
          <a:p>
            <a:r>
              <a:rPr lang="en-US" altLang="zh-TW" sz="4400" dirty="0" smtClean="0"/>
              <a:t>More</a:t>
            </a:r>
            <a:r>
              <a:rPr lang="zh-TW" altLang="en-US" sz="4400" dirty="0" smtClean="0"/>
              <a:t> </a:t>
            </a:r>
            <a:r>
              <a:rPr lang="en-US" altLang="zh-TW" sz="4400" dirty="0" smtClean="0"/>
              <a:t>advanced</a:t>
            </a:r>
            <a:r>
              <a:rPr lang="zh-TW" altLang="en-US" sz="4400" dirty="0" smtClean="0"/>
              <a:t> </a:t>
            </a:r>
            <a:r>
              <a:rPr lang="en-US" altLang="zh-TW" sz="4400" dirty="0" smtClean="0"/>
              <a:t>tasks:</a:t>
            </a:r>
            <a:br>
              <a:rPr lang="en-US" altLang="zh-TW" sz="4400" dirty="0" smtClean="0"/>
            </a:br>
            <a:r>
              <a:rPr lang="en-US" altLang="zh-TW" sz="4400" dirty="0"/>
              <a:t/>
            </a:r>
            <a:br>
              <a:rPr lang="en-US" altLang="zh-TW" sz="4400" dirty="0"/>
            </a:br>
            <a:r>
              <a:rPr lang="en-US" altLang="zh-TW" sz="4400" dirty="0" smtClean="0"/>
              <a:t/>
            </a:r>
            <a:br>
              <a:rPr lang="en-US" altLang="zh-TW" sz="4400" dirty="0" smtClean="0"/>
            </a:br>
            <a:r>
              <a:rPr lang="en-US" altLang="zh-TW" sz="4400" dirty="0"/>
              <a:t/>
            </a:r>
            <a:br>
              <a:rPr lang="en-US" altLang="zh-TW" sz="4400" dirty="0"/>
            </a:br>
            <a:r>
              <a:rPr lang="en-US" altLang="zh-TW" dirty="0" smtClean="0"/>
              <a:t/>
            </a:r>
            <a:br>
              <a:rPr lang="en-US" altLang="zh-TW" dirty="0" smtClean="0"/>
            </a:br>
            <a:r>
              <a:rPr lang="en-US" altLang="zh-TW" dirty="0" smtClean="0"/>
              <a:t/>
            </a:r>
            <a:br>
              <a:rPr lang="en-US" altLang="zh-TW" dirty="0" smtClean="0"/>
            </a:br>
            <a:r>
              <a:rPr lang="zh-TW" altLang="en-US" dirty="0" smtClean="0"/>
              <a:t> </a:t>
            </a:r>
            <a:endParaRPr lang="en-US" dirty="0"/>
          </a:p>
        </p:txBody>
      </p:sp>
      <p:sp>
        <p:nvSpPr>
          <p:cNvPr id="3" name="Subtitle 2"/>
          <p:cNvSpPr>
            <a:spLocks noGrp="1"/>
          </p:cNvSpPr>
          <p:nvPr>
            <p:ph type="subTitle" idx="1"/>
          </p:nvPr>
        </p:nvSpPr>
        <p:spPr>
          <a:xfrm flipV="1">
            <a:off x="1154955" y="3396344"/>
            <a:ext cx="8825658" cy="152400"/>
          </a:xfrm>
        </p:spPr>
        <p:txBody>
          <a:bodyPr>
            <a:normAutofit fontScale="25000" lnSpcReduction="20000"/>
          </a:bodyPr>
          <a:lstStyle/>
          <a:p>
            <a:endParaRPr lang="en-US" dirty="0"/>
          </a:p>
        </p:txBody>
      </p:sp>
    </p:spTree>
    <p:extLst>
      <p:ext uri="{BB962C8B-B14F-4D97-AF65-F5344CB8AC3E}">
        <p14:creationId xmlns:p14="http://schemas.microsoft.com/office/powerpoint/2010/main" val="8238329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87960" cy="706964"/>
          </a:xfrm>
        </p:spPr>
        <p:txBody>
          <a:bodyPr/>
          <a:lstStyle/>
          <a:p>
            <a:r>
              <a:rPr lang="en-US" altLang="zh-TW" dirty="0" smtClean="0"/>
              <a:t>3-D</a:t>
            </a:r>
            <a:r>
              <a:rPr lang="zh-TW" altLang="en-US" dirty="0" smtClean="0"/>
              <a:t> </a:t>
            </a:r>
            <a:r>
              <a:rPr lang="en-US" altLang="zh-TW" dirty="0" smtClean="0"/>
              <a:t>Printing</a:t>
            </a:r>
            <a:r>
              <a:rPr lang="zh-TW" altLang="en-US" dirty="0" smtClean="0"/>
              <a:t> </a:t>
            </a:r>
            <a:r>
              <a:rPr lang="en-US" altLang="zh-TW" dirty="0" smtClean="0"/>
              <a:t>of</a:t>
            </a:r>
            <a:r>
              <a:rPr lang="zh-TW" altLang="en-US" dirty="0" smtClean="0"/>
              <a:t> </a:t>
            </a:r>
            <a:r>
              <a:rPr lang="en-US" altLang="zh-TW" dirty="0" smtClean="0"/>
              <a:t>Endangered</a:t>
            </a:r>
            <a:r>
              <a:rPr lang="zh-TW" altLang="en-US" dirty="0" smtClean="0"/>
              <a:t> </a:t>
            </a:r>
            <a:r>
              <a:rPr lang="en-US" altLang="zh-TW" dirty="0" smtClean="0"/>
              <a:t>Foodstuffs</a:t>
            </a:r>
            <a:r>
              <a:rPr lang="zh-TW" altLang="en-US" dirty="0" smtClean="0"/>
              <a:t> </a:t>
            </a:r>
            <a:r>
              <a:rPr lang="en-US" altLang="zh-TW" dirty="0" smtClean="0"/>
              <a:t>from</a:t>
            </a:r>
            <a:r>
              <a:rPr lang="zh-TW" altLang="en-US" dirty="0" smtClean="0"/>
              <a:t> </a:t>
            </a:r>
            <a:r>
              <a:rPr lang="en-US" altLang="zh-TW" dirty="0" smtClean="0"/>
              <a:t>different</a:t>
            </a:r>
            <a:r>
              <a:rPr lang="zh-TW" altLang="en-US" dirty="0" smtClean="0"/>
              <a:t> </a:t>
            </a:r>
            <a:r>
              <a:rPr lang="en-US" altLang="zh-TW" dirty="0" smtClean="0"/>
              <a:t>parts</a:t>
            </a:r>
            <a:r>
              <a:rPr lang="zh-TW" altLang="en-US" dirty="0" smtClean="0"/>
              <a:t> </a:t>
            </a:r>
            <a:r>
              <a:rPr lang="en-US" altLang="zh-TW" dirty="0" smtClean="0"/>
              <a:t>of</a:t>
            </a:r>
            <a:r>
              <a:rPr lang="zh-TW" altLang="en-US" dirty="0" smtClean="0"/>
              <a:t> </a:t>
            </a:r>
            <a:r>
              <a:rPr lang="en-US" altLang="zh-TW" dirty="0" smtClean="0"/>
              <a:t>the</a:t>
            </a:r>
            <a:r>
              <a:rPr lang="zh-TW" altLang="en-US" dirty="0" smtClean="0"/>
              <a:t> </a:t>
            </a:r>
            <a:r>
              <a:rPr lang="en-US" altLang="zh-TW" dirty="0" smtClean="0"/>
              <a:t>world</a:t>
            </a:r>
            <a:r>
              <a:rPr lang="zh-TW" altLang="en-US" dirty="0" smtClean="0"/>
              <a:t> </a:t>
            </a:r>
            <a:r>
              <a:rPr lang="en-US" altLang="zh-TW" dirty="0" smtClean="0"/>
              <a:t>(multicolor)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5600" y="2306163"/>
            <a:ext cx="5834743" cy="4378391"/>
          </a:xfrm>
        </p:spPr>
      </p:pic>
    </p:spTree>
    <p:extLst>
      <p:ext uri="{BB962C8B-B14F-4D97-AF65-F5344CB8AC3E}">
        <p14:creationId xmlns:p14="http://schemas.microsoft.com/office/powerpoint/2010/main" val="1981242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10470988" cy="2677648"/>
          </a:xfrm>
        </p:spPr>
        <p:txBody>
          <a:bodyPr/>
          <a:lstStyle/>
          <a:p>
            <a:r>
              <a:rPr lang="en-US" altLang="zh-TW" dirty="0" smtClean="0"/>
              <a:t/>
            </a:r>
            <a:br>
              <a:rPr lang="en-US" altLang="zh-TW" dirty="0" smtClean="0"/>
            </a:br>
            <a:r>
              <a:rPr lang="en-US" altLang="zh-TW" dirty="0"/>
              <a:t/>
            </a:r>
            <a:br>
              <a:rPr lang="en-US" altLang="zh-TW" dirty="0"/>
            </a:br>
            <a:r>
              <a:rPr lang="en-US" altLang="zh-TW" dirty="0" smtClean="0"/>
              <a:t>Simulate</a:t>
            </a:r>
            <a:r>
              <a:rPr lang="zh-TW" altLang="en-US" dirty="0" smtClean="0"/>
              <a:t> </a:t>
            </a:r>
            <a:r>
              <a:rPr lang="en-US" altLang="zh-TW" dirty="0"/>
              <a:t>Flood</a:t>
            </a:r>
            <a:r>
              <a:rPr lang="zh-TW" altLang="en-US" dirty="0"/>
              <a:t> </a:t>
            </a:r>
            <a:r>
              <a:rPr lang="en-US" altLang="zh-TW" dirty="0" smtClean="0"/>
              <a:t>of</a:t>
            </a:r>
            <a:r>
              <a:rPr lang="zh-TW" altLang="en-US" dirty="0" smtClean="0"/>
              <a:t> </a:t>
            </a:r>
            <a:r>
              <a:rPr lang="en-US" altLang="zh-TW" dirty="0" smtClean="0"/>
              <a:t>atolls</a:t>
            </a:r>
            <a:r>
              <a:rPr lang="zh-TW" altLang="en-US" dirty="0" smtClean="0"/>
              <a:t> </a:t>
            </a:r>
            <a:r>
              <a:rPr lang="en-US" altLang="zh-TW" dirty="0" smtClean="0"/>
              <a:t>(using</a:t>
            </a:r>
            <a:r>
              <a:rPr lang="zh-TW" altLang="en-US" dirty="0" smtClean="0"/>
              <a:t> </a:t>
            </a:r>
            <a:r>
              <a:rPr lang="en-US" altLang="zh-TW" dirty="0" smtClean="0"/>
              <a:t>physics</a:t>
            </a:r>
            <a:r>
              <a:rPr lang="zh-TW" altLang="en-US" dirty="0" smtClean="0"/>
              <a:t> </a:t>
            </a:r>
            <a:r>
              <a:rPr lang="en-US" altLang="zh-TW" dirty="0" smtClean="0"/>
              <a:t>)</a:t>
            </a:r>
            <a:r>
              <a:rPr lang="en-US" altLang="zh-TW" dirty="0"/>
              <a:t/>
            </a:r>
            <a:br>
              <a:rPr lang="en-US" altLang="zh-TW" dirty="0"/>
            </a:br>
            <a:r>
              <a:rPr lang="en-US" altLang="zh-TW" dirty="0"/>
              <a:t/>
            </a:r>
            <a:br>
              <a:rPr lang="en-US" altLang="zh-TW" dirty="0"/>
            </a:b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585301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9926702" cy="2677648"/>
          </a:xfrm>
        </p:spPr>
        <p:txBody>
          <a:bodyPr/>
          <a:lstStyle/>
          <a:p>
            <a:r>
              <a:rPr lang="en-US" altLang="zh-TW" dirty="0" smtClean="0"/>
              <a:t>Project</a:t>
            </a:r>
            <a:r>
              <a:rPr lang="zh-TW" altLang="en-US" dirty="0" smtClean="0"/>
              <a:t> </a:t>
            </a:r>
            <a:r>
              <a:rPr lang="en-US" altLang="zh-TW" dirty="0" smtClean="0"/>
              <a:t>First</a:t>
            </a:r>
            <a:r>
              <a:rPr lang="zh-TW" altLang="en-US" dirty="0" smtClean="0"/>
              <a:t> </a:t>
            </a:r>
            <a:r>
              <a:rPr lang="en-US" altLang="zh-TW" dirty="0" smtClean="0"/>
              <a:t>Step:</a:t>
            </a:r>
            <a:r>
              <a:rPr lang="zh-TW" altLang="en-US" dirty="0" smtClean="0"/>
              <a:t> </a:t>
            </a:r>
            <a:r>
              <a:rPr lang="en-US" altLang="zh-TW" dirty="0" smtClean="0"/>
              <a:t>Division</a:t>
            </a:r>
            <a:r>
              <a:rPr lang="zh-TW" altLang="en-US" dirty="0" smtClean="0"/>
              <a:t> </a:t>
            </a:r>
            <a:r>
              <a:rPr lang="en-US" altLang="zh-TW" dirty="0" smtClean="0"/>
              <a:t>of</a:t>
            </a:r>
            <a:r>
              <a:rPr lang="zh-TW" altLang="en-US" dirty="0" smtClean="0"/>
              <a:t> </a:t>
            </a:r>
            <a:r>
              <a:rPr lang="en-US" altLang="zh-TW" dirty="0" smtClean="0"/>
              <a:t>Labor</a:t>
            </a:r>
            <a:r>
              <a:rPr lang="zh-TW" altLang="en-US" dirty="0" smtClean="0"/>
              <a:t> </a:t>
            </a:r>
            <a:r>
              <a:rPr lang="en-US" altLang="zh-TW" dirty="0" smtClean="0"/>
              <a:t>&amp;</a:t>
            </a:r>
            <a:r>
              <a:rPr lang="zh-TW" altLang="en-US" dirty="0" smtClean="0"/>
              <a:t> </a:t>
            </a:r>
            <a:r>
              <a:rPr lang="en-US" altLang="zh-TW" dirty="0" smtClean="0"/>
              <a:t>Collaboration</a:t>
            </a:r>
            <a:r>
              <a:rPr lang="zh-TW" altLang="en-US" dirty="0" smtClean="0"/>
              <a:t> </a:t>
            </a:r>
            <a:r>
              <a:rPr lang="en-US" altLang="zh-TW" dirty="0" smtClean="0"/>
              <a:t>(Individual</a:t>
            </a:r>
            <a:r>
              <a:rPr lang="zh-TW" altLang="en-US" dirty="0" smtClean="0"/>
              <a:t> </a:t>
            </a:r>
            <a:r>
              <a:rPr lang="en-US" altLang="zh-TW" dirty="0" smtClean="0"/>
              <a:t>and</a:t>
            </a:r>
            <a:r>
              <a:rPr lang="zh-TW" altLang="en-US" dirty="0" smtClean="0"/>
              <a:t> </a:t>
            </a:r>
            <a:r>
              <a:rPr lang="en-US" altLang="zh-TW" dirty="0" smtClean="0"/>
              <a:t>Team</a:t>
            </a:r>
            <a:r>
              <a:rPr lang="zh-TW" altLang="en-US" dirty="0" smtClean="0"/>
              <a:t> </a:t>
            </a:r>
            <a:r>
              <a:rPr lang="en-US" altLang="zh-TW" dirty="0" smtClean="0"/>
              <a:t>work)</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19015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Venice</a:t>
            </a:r>
            <a:r>
              <a:rPr lang="zh-TW" altLang="en-US" dirty="0" smtClean="0"/>
              <a:t> </a:t>
            </a:r>
            <a:r>
              <a:rPr lang="en-US" altLang="zh-TW" dirty="0" smtClean="0"/>
              <a:t>Biennale</a:t>
            </a:r>
            <a:r>
              <a:rPr lang="zh-TW" altLang="en-US" dirty="0" smtClean="0"/>
              <a:t> </a:t>
            </a:r>
            <a:r>
              <a:rPr lang="en-US" altLang="zh-TW" dirty="0" smtClean="0"/>
              <a:t>Installation</a:t>
            </a:r>
            <a:r>
              <a:rPr lang="zh-TW" altLang="en-US" dirty="0" smtClean="0"/>
              <a:t> </a:t>
            </a:r>
            <a:r>
              <a:rPr lang="en-US" altLang="zh-TW" dirty="0" smtClean="0"/>
              <a:t>space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5976" y="1905705"/>
            <a:ext cx="6992471" cy="4976237"/>
          </a:xfrm>
        </p:spPr>
      </p:pic>
    </p:spTree>
    <p:extLst>
      <p:ext uri="{BB962C8B-B14F-4D97-AF65-F5344CB8AC3E}">
        <p14:creationId xmlns:p14="http://schemas.microsoft.com/office/powerpoint/2010/main" val="2285571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911" y="682388"/>
            <a:ext cx="11859904" cy="1085329"/>
          </a:xfrm>
        </p:spPr>
        <p:txBody>
          <a:bodyPr/>
          <a:lstStyle/>
          <a:p>
            <a:r>
              <a:rPr lang="en-US" altLang="zh-TW" sz="3200" dirty="0" smtClean="0"/>
              <a:t>On one of the large walls:</a:t>
            </a:r>
            <a:r>
              <a:rPr lang="zh-TW" altLang="en-US" sz="3200" dirty="0" smtClean="0"/>
              <a:t> </a:t>
            </a:r>
            <a:r>
              <a:rPr lang="en-US" altLang="zh-TW" sz="3200" dirty="0" smtClean="0"/>
              <a:t/>
            </a:r>
            <a:br>
              <a:rPr lang="en-US" altLang="zh-TW" sz="3200" dirty="0" smtClean="0"/>
            </a:br>
            <a:r>
              <a:rPr lang="en-US" altLang="zh-TW" sz="3200" dirty="0" smtClean="0"/>
              <a:t>Redrawn</a:t>
            </a:r>
            <a:r>
              <a:rPr lang="zh-TW" altLang="en-US" sz="3200" dirty="0" smtClean="0"/>
              <a:t> </a:t>
            </a:r>
            <a:r>
              <a:rPr lang="en-US" altLang="zh-TW" sz="3200" dirty="0" smtClean="0"/>
              <a:t>map</a:t>
            </a:r>
            <a:r>
              <a:rPr lang="zh-TW" altLang="en-US" sz="3200" dirty="0" smtClean="0"/>
              <a:t> </a:t>
            </a:r>
            <a:r>
              <a:rPr lang="en-US" altLang="zh-TW" sz="3200" dirty="0" smtClean="0"/>
              <a:t>of</a:t>
            </a:r>
            <a:r>
              <a:rPr lang="zh-TW" altLang="en-US" sz="3200" dirty="0" smtClean="0"/>
              <a:t> </a:t>
            </a:r>
            <a:r>
              <a:rPr lang="en-US" altLang="zh-TW" sz="3200" dirty="0" smtClean="0"/>
              <a:t>the</a:t>
            </a:r>
            <a:r>
              <a:rPr lang="zh-TW" altLang="en-US" sz="3200" dirty="0" smtClean="0"/>
              <a:t> </a:t>
            </a:r>
            <a:r>
              <a:rPr lang="en-US" altLang="zh-TW" sz="3200" dirty="0" smtClean="0"/>
              <a:t>World</a:t>
            </a:r>
            <a:endParaRPr lang="en-US" sz="32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0536" y="2329543"/>
            <a:ext cx="8717176" cy="4357051"/>
          </a:xfrm>
        </p:spPr>
      </p:pic>
    </p:spTree>
    <p:extLst>
      <p:ext uri="{BB962C8B-B14F-4D97-AF65-F5344CB8AC3E}">
        <p14:creationId xmlns:p14="http://schemas.microsoft.com/office/powerpoint/2010/main" val="11110494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829" y="1063417"/>
            <a:ext cx="11125200" cy="1372986"/>
          </a:xfrm>
        </p:spPr>
        <p:txBody>
          <a:bodyPr/>
          <a:lstStyle/>
          <a:p>
            <a:r>
              <a:rPr lang="en-US" altLang="zh-TW" dirty="0" smtClean="0"/>
              <a:t>Main</a:t>
            </a:r>
            <a:r>
              <a:rPr lang="zh-TW" altLang="en-US" dirty="0" smtClean="0"/>
              <a:t> </a:t>
            </a:r>
            <a:r>
              <a:rPr lang="en-US" altLang="zh-TW" dirty="0" smtClean="0"/>
              <a:t>Themes</a:t>
            </a:r>
            <a:r>
              <a:rPr lang="zh-TW" altLang="en-US" dirty="0" smtClean="0"/>
              <a:t> </a:t>
            </a:r>
            <a:r>
              <a:rPr lang="en-US" altLang="zh-TW" dirty="0" smtClean="0"/>
              <a:t/>
            </a:r>
            <a:br>
              <a:rPr lang="en-US" altLang="zh-TW" dirty="0" smtClean="0"/>
            </a:br>
            <a:r>
              <a:rPr lang="en-US" altLang="zh-TW" dirty="0" smtClean="0"/>
              <a:t>for</a:t>
            </a:r>
            <a:r>
              <a:rPr lang="zh-TW" altLang="en-US" dirty="0" smtClean="0"/>
              <a:t> </a:t>
            </a:r>
            <a:r>
              <a:rPr lang="en-US" altLang="zh-TW" dirty="0" smtClean="0"/>
              <a:t>both</a:t>
            </a:r>
            <a:r>
              <a:rPr lang="zh-TW" altLang="en-US" dirty="0" smtClean="0"/>
              <a:t> </a:t>
            </a:r>
            <a:r>
              <a:rPr lang="en-US" altLang="zh-TW" dirty="0" smtClean="0"/>
              <a:t>Exhibition</a:t>
            </a:r>
            <a:r>
              <a:rPr lang="zh-TW" altLang="en-US" dirty="0" smtClean="0"/>
              <a:t> </a:t>
            </a:r>
            <a:r>
              <a:rPr lang="en-US" altLang="zh-TW" dirty="0" smtClean="0"/>
              <a:t>and</a:t>
            </a:r>
            <a:r>
              <a:rPr lang="zh-TW" altLang="en-US" dirty="0" smtClean="0"/>
              <a:t> </a:t>
            </a:r>
            <a:r>
              <a:rPr lang="en-US" altLang="zh-TW" dirty="0" smtClean="0"/>
              <a:t>Website</a:t>
            </a:r>
            <a:endParaRPr lang="en-US" dirty="0"/>
          </a:p>
        </p:txBody>
      </p:sp>
      <p:sp>
        <p:nvSpPr>
          <p:cNvPr id="3" name="Text Placeholder 2"/>
          <p:cNvSpPr>
            <a:spLocks noGrp="1"/>
          </p:cNvSpPr>
          <p:nvPr>
            <p:ph type="body" sz="half" idx="2"/>
          </p:nvPr>
        </p:nvSpPr>
        <p:spPr/>
        <p:txBody>
          <a:bodyPr>
            <a:normAutofit/>
          </a:bodyPr>
          <a:lstStyle/>
          <a:p>
            <a:r>
              <a:rPr lang="en-US" altLang="zh-TW" sz="3200" dirty="0" smtClean="0"/>
              <a:t>Art</a:t>
            </a:r>
            <a:r>
              <a:rPr lang="zh-TW" altLang="en-US" sz="3200" dirty="0" smtClean="0"/>
              <a:t> </a:t>
            </a:r>
            <a:r>
              <a:rPr lang="en-US" altLang="zh-TW" sz="3200" dirty="0" smtClean="0"/>
              <a:t>and</a:t>
            </a:r>
            <a:r>
              <a:rPr lang="zh-TW" altLang="en-US" sz="3200" dirty="0" smtClean="0"/>
              <a:t> </a:t>
            </a:r>
            <a:r>
              <a:rPr lang="en-US" altLang="zh-TW" sz="3200" dirty="0" smtClean="0"/>
              <a:t>Eco-activism</a:t>
            </a:r>
          </a:p>
          <a:p>
            <a:r>
              <a:rPr lang="en-US" altLang="zh-TW" sz="3200" dirty="0" smtClean="0"/>
              <a:t>Environment</a:t>
            </a:r>
            <a:r>
              <a:rPr lang="zh-TW" altLang="en-US" sz="3200" dirty="0" smtClean="0"/>
              <a:t> </a:t>
            </a:r>
            <a:r>
              <a:rPr lang="en-US" altLang="zh-TW" sz="3200" dirty="0" smtClean="0"/>
              <a:t>Justice</a:t>
            </a:r>
            <a:r>
              <a:rPr lang="zh-TW" altLang="en-US" sz="3200" dirty="0" smtClean="0"/>
              <a:t> </a:t>
            </a:r>
            <a:r>
              <a:rPr lang="en-US" altLang="zh-TW" sz="3200" dirty="0" smtClean="0"/>
              <a:t>for</a:t>
            </a:r>
            <a:r>
              <a:rPr lang="zh-TW" altLang="en-US" sz="3200" dirty="0" smtClean="0"/>
              <a:t> </a:t>
            </a:r>
            <a:r>
              <a:rPr lang="en-US" altLang="zh-TW" sz="3200" dirty="0"/>
              <a:t>S</a:t>
            </a:r>
            <a:r>
              <a:rPr lang="en-US" altLang="zh-TW" sz="3200" dirty="0" smtClean="0"/>
              <a:t>mall</a:t>
            </a:r>
            <a:r>
              <a:rPr lang="zh-TW" altLang="en-US" sz="3200" dirty="0" smtClean="0"/>
              <a:t> </a:t>
            </a:r>
            <a:r>
              <a:rPr lang="en-US" altLang="zh-TW" sz="3200" dirty="0" smtClean="0"/>
              <a:t>Countries</a:t>
            </a:r>
          </a:p>
          <a:p>
            <a:r>
              <a:rPr lang="en-US" altLang="zh-TW" sz="3200" dirty="0" smtClean="0"/>
              <a:t>World</a:t>
            </a:r>
            <a:r>
              <a:rPr lang="zh-TW" altLang="en-US" sz="3200" dirty="0" smtClean="0"/>
              <a:t> </a:t>
            </a:r>
            <a:r>
              <a:rPr lang="en-US" altLang="zh-TW" sz="3200" dirty="0" smtClean="0"/>
              <a:t>Food</a:t>
            </a:r>
            <a:r>
              <a:rPr lang="zh-TW" altLang="en-US" sz="3200" dirty="0" smtClean="0"/>
              <a:t> </a:t>
            </a:r>
            <a:r>
              <a:rPr lang="en-US" altLang="zh-TW" sz="3200" dirty="0" smtClean="0"/>
              <a:t>Security</a:t>
            </a:r>
          </a:p>
          <a:p>
            <a:endParaRPr lang="en-US" sz="3200" dirty="0"/>
          </a:p>
        </p:txBody>
      </p:sp>
    </p:spTree>
    <p:extLst>
      <p:ext uri="{BB962C8B-B14F-4D97-AF65-F5344CB8AC3E}">
        <p14:creationId xmlns:p14="http://schemas.microsoft.com/office/powerpoint/2010/main" val="14820909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8797" y="740229"/>
            <a:ext cx="10107031" cy="2569028"/>
          </a:xfrm>
        </p:spPr>
        <p:txBody>
          <a:bodyPr/>
          <a:lstStyle/>
          <a:p>
            <a:r>
              <a:rPr lang="en-US" altLang="zh-TW" dirty="0" smtClean="0"/>
              <a:t>Our</a:t>
            </a:r>
            <a:r>
              <a:rPr lang="zh-TW" altLang="en-US" dirty="0" smtClean="0"/>
              <a:t> </a:t>
            </a:r>
            <a:r>
              <a:rPr lang="en-US" altLang="zh-TW" dirty="0" smtClean="0"/>
              <a:t>Project</a:t>
            </a:r>
            <a:r>
              <a:rPr lang="zh-TW" altLang="en-US" dirty="0" smtClean="0"/>
              <a:t> </a:t>
            </a:r>
            <a:r>
              <a:rPr lang="en-US" altLang="zh-TW" dirty="0" smtClean="0"/>
              <a:t>Goal:</a:t>
            </a:r>
            <a:br>
              <a:rPr lang="en-US" altLang="zh-TW" dirty="0" smtClean="0"/>
            </a:br>
            <a:r>
              <a:rPr lang="en-US" altLang="zh-TW" dirty="0" smtClean="0"/>
              <a:t>Create</a:t>
            </a:r>
            <a:r>
              <a:rPr lang="zh-TW" altLang="en-US" dirty="0" smtClean="0"/>
              <a:t> </a:t>
            </a:r>
            <a:r>
              <a:rPr lang="en-US" altLang="zh-TW" dirty="0" smtClean="0"/>
              <a:t>a</a:t>
            </a:r>
            <a:r>
              <a:rPr lang="zh-TW" altLang="en-US" dirty="0" smtClean="0"/>
              <a:t> </a:t>
            </a:r>
            <a:r>
              <a:rPr lang="en-US" altLang="zh-TW" dirty="0" smtClean="0"/>
              <a:t>website</a:t>
            </a:r>
            <a:r>
              <a:rPr lang="zh-TW" altLang="en-US" dirty="0" smtClean="0"/>
              <a:t> </a:t>
            </a:r>
            <a:r>
              <a:rPr lang="en-US" altLang="zh-TW" dirty="0" smtClean="0"/>
              <a:t>to</a:t>
            </a:r>
            <a:r>
              <a:rPr lang="zh-TW" altLang="en-US" dirty="0" smtClean="0"/>
              <a:t> </a:t>
            </a:r>
            <a:r>
              <a:rPr lang="en-US" altLang="zh-TW" dirty="0" smtClean="0"/>
              <a:t>be</a:t>
            </a:r>
            <a:r>
              <a:rPr lang="zh-TW" altLang="en-US" dirty="0" smtClean="0"/>
              <a:t> </a:t>
            </a:r>
            <a:r>
              <a:rPr lang="en-US" altLang="zh-TW" dirty="0" smtClean="0"/>
              <a:t>the</a:t>
            </a:r>
            <a:r>
              <a:rPr lang="zh-TW" altLang="en-US" dirty="0" smtClean="0"/>
              <a:t> </a:t>
            </a:r>
            <a:r>
              <a:rPr lang="en-US" altLang="zh-TW" dirty="0" smtClean="0"/>
              <a:t>online</a:t>
            </a:r>
            <a:r>
              <a:rPr lang="zh-TW" altLang="en-US" dirty="0" smtClean="0"/>
              <a:t> </a:t>
            </a:r>
            <a:r>
              <a:rPr lang="en-US" altLang="zh-TW" dirty="0" smtClean="0"/>
              <a:t>reference</a:t>
            </a:r>
            <a:r>
              <a:rPr lang="zh-TW" altLang="en-US" dirty="0" smtClean="0"/>
              <a:t> </a:t>
            </a:r>
            <a:r>
              <a:rPr lang="en-US" altLang="zh-TW" dirty="0" smtClean="0"/>
              <a:t>to</a:t>
            </a:r>
            <a:r>
              <a:rPr lang="zh-TW" altLang="en-US" dirty="0" smtClean="0"/>
              <a:t> </a:t>
            </a:r>
            <a:r>
              <a:rPr lang="en-US" altLang="zh-TW" dirty="0"/>
              <a:t>the</a:t>
            </a:r>
            <a:r>
              <a:rPr lang="zh-TW" altLang="en-US" dirty="0"/>
              <a:t> </a:t>
            </a:r>
            <a:r>
              <a:rPr lang="en-US" altLang="zh-TW" dirty="0"/>
              <a:t>actual</a:t>
            </a:r>
            <a:r>
              <a:rPr lang="zh-TW" altLang="en-US" dirty="0"/>
              <a:t> </a:t>
            </a:r>
            <a:r>
              <a:rPr lang="en-US" altLang="zh-TW" dirty="0"/>
              <a:t>exhibition</a:t>
            </a:r>
            <a:r>
              <a:rPr lang="zh-TW" altLang="en-US" dirty="0"/>
              <a:t> </a:t>
            </a:r>
            <a:r>
              <a:rPr lang="en-US" altLang="zh-TW" dirty="0"/>
              <a:t>and</a:t>
            </a:r>
            <a:r>
              <a:rPr lang="zh-TW" altLang="en-US" dirty="0"/>
              <a:t> </a:t>
            </a:r>
            <a:r>
              <a:rPr lang="en-US" altLang="zh-TW" dirty="0"/>
              <a:t>more.</a:t>
            </a:r>
            <a:r>
              <a:rPr lang="en-US" altLang="zh-TW" b="1" dirty="0"/>
              <a:t/>
            </a:r>
            <a:br>
              <a:rPr lang="en-US" altLang="zh-TW" b="1" dirty="0"/>
            </a:br>
            <a:endParaRPr lang="en-US" dirty="0"/>
          </a:p>
        </p:txBody>
      </p:sp>
      <p:sp>
        <p:nvSpPr>
          <p:cNvPr id="3" name="Text Placeholder 2"/>
          <p:cNvSpPr>
            <a:spLocks noGrp="1"/>
          </p:cNvSpPr>
          <p:nvPr>
            <p:ph type="body" sz="half" idx="2"/>
          </p:nvPr>
        </p:nvSpPr>
        <p:spPr>
          <a:xfrm>
            <a:off x="696686" y="2656115"/>
            <a:ext cx="10951028" cy="4201886"/>
          </a:xfrm>
        </p:spPr>
        <p:txBody>
          <a:bodyPr>
            <a:normAutofit fontScale="85000" lnSpcReduction="20000"/>
          </a:bodyPr>
          <a:lstStyle/>
          <a:p>
            <a:endParaRPr lang="en-US" sz="4400" b="1" dirty="0"/>
          </a:p>
          <a:p>
            <a:r>
              <a:rPr lang="en-US" altLang="zh-TW" sz="4400" b="1" dirty="0" smtClean="0"/>
              <a:t>What’s</a:t>
            </a:r>
            <a:r>
              <a:rPr lang="zh-TW" altLang="en-US" sz="4400" b="1" dirty="0" smtClean="0"/>
              <a:t> </a:t>
            </a:r>
            <a:r>
              <a:rPr lang="en-US" altLang="zh-TW" sz="4400" b="1" dirty="0" smtClean="0"/>
              <a:t>more?</a:t>
            </a:r>
          </a:p>
          <a:p>
            <a:pPr marL="571500" indent="-571500">
              <a:buFont typeface="Arial" charset="0"/>
              <a:buChar char="•"/>
            </a:pPr>
            <a:r>
              <a:rPr lang="en-US" altLang="zh-TW" sz="4400" b="1" dirty="0" smtClean="0"/>
              <a:t>Present</a:t>
            </a:r>
            <a:r>
              <a:rPr lang="zh-TW" altLang="en-US" sz="4400" b="1" dirty="0"/>
              <a:t> </a:t>
            </a:r>
            <a:r>
              <a:rPr lang="en-US" altLang="zh-TW" sz="4400" b="1" dirty="0" smtClean="0"/>
              <a:t>context</a:t>
            </a:r>
            <a:r>
              <a:rPr lang="zh-TW" altLang="en-US" sz="4400" b="1" dirty="0" smtClean="0"/>
              <a:t> </a:t>
            </a:r>
            <a:r>
              <a:rPr lang="en-US" altLang="zh-TW" sz="4400" b="1" dirty="0" smtClean="0"/>
              <a:t>and</a:t>
            </a:r>
            <a:r>
              <a:rPr lang="zh-TW" altLang="en-US" sz="4400" b="1" dirty="0" smtClean="0"/>
              <a:t> </a:t>
            </a:r>
            <a:r>
              <a:rPr lang="en-US" altLang="zh-TW" sz="4400" b="1" dirty="0" smtClean="0"/>
              <a:t>explanations</a:t>
            </a:r>
          </a:p>
          <a:p>
            <a:pPr marL="571500" indent="-571500">
              <a:buFont typeface="Arial" charset="0"/>
              <a:buChar char="•"/>
            </a:pPr>
            <a:r>
              <a:rPr lang="en-US" altLang="zh-TW" sz="4400" b="1" dirty="0" smtClean="0"/>
              <a:t>Attract</a:t>
            </a:r>
            <a:r>
              <a:rPr lang="zh-TW" altLang="en-US" sz="4400" b="1" dirty="0" smtClean="0"/>
              <a:t> </a:t>
            </a:r>
            <a:r>
              <a:rPr lang="en-US" altLang="zh-TW" sz="4400" b="1" dirty="0" smtClean="0"/>
              <a:t>donors</a:t>
            </a:r>
          </a:p>
          <a:p>
            <a:pPr marL="571500" indent="-571500">
              <a:buFont typeface="Arial" charset="0"/>
              <a:buChar char="•"/>
            </a:pPr>
            <a:r>
              <a:rPr lang="en-US" altLang="zh-TW" sz="4400" b="1" dirty="0" smtClean="0"/>
              <a:t>Create</a:t>
            </a:r>
            <a:r>
              <a:rPr lang="zh-TW" altLang="en-US" sz="4400" b="1" dirty="0" smtClean="0"/>
              <a:t> </a:t>
            </a:r>
            <a:r>
              <a:rPr lang="en-US" altLang="zh-TW" sz="4400" b="1" dirty="0" smtClean="0"/>
              <a:t>the</a:t>
            </a:r>
            <a:r>
              <a:rPr lang="zh-TW" altLang="en-US" sz="4400" b="1" dirty="0" smtClean="0"/>
              <a:t> </a:t>
            </a:r>
            <a:r>
              <a:rPr lang="en-US" altLang="zh-TW" sz="4400" b="1" dirty="0" smtClean="0"/>
              <a:t>sense</a:t>
            </a:r>
            <a:r>
              <a:rPr lang="zh-TW" altLang="en-US" sz="4400" b="1" dirty="0" smtClean="0"/>
              <a:t> </a:t>
            </a:r>
            <a:r>
              <a:rPr lang="en-US" altLang="zh-TW" sz="4400" b="1" dirty="0" smtClean="0"/>
              <a:t>of</a:t>
            </a:r>
            <a:r>
              <a:rPr lang="zh-TW" altLang="en-US" sz="4400" b="1" dirty="0" smtClean="0"/>
              <a:t> </a:t>
            </a:r>
            <a:r>
              <a:rPr lang="en-US" altLang="zh-TW" sz="4400" b="1" dirty="0" smtClean="0"/>
              <a:t>global</a:t>
            </a:r>
            <a:r>
              <a:rPr lang="zh-TW" altLang="en-US" sz="4400" b="1" dirty="0" smtClean="0"/>
              <a:t> </a:t>
            </a:r>
            <a:r>
              <a:rPr lang="en-US" altLang="zh-TW" sz="4400" b="1" dirty="0" smtClean="0"/>
              <a:t>engagement</a:t>
            </a:r>
          </a:p>
          <a:p>
            <a:pPr marL="571500" indent="-571500">
              <a:buFont typeface="Arial" charset="0"/>
              <a:buChar char="•"/>
            </a:pPr>
            <a:r>
              <a:rPr lang="en-US" altLang="zh-TW" sz="4400" b="1" dirty="0" smtClean="0"/>
              <a:t>Create</a:t>
            </a:r>
            <a:r>
              <a:rPr lang="zh-TW" altLang="en-US" sz="4400" b="1" dirty="0" smtClean="0"/>
              <a:t> </a:t>
            </a:r>
            <a:r>
              <a:rPr lang="en-US" altLang="zh-TW" sz="4400" b="1" dirty="0" smtClean="0"/>
              <a:t>a</a:t>
            </a:r>
            <a:r>
              <a:rPr lang="zh-TW" altLang="en-US" sz="4400" b="1" dirty="0" smtClean="0"/>
              <a:t> </a:t>
            </a:r>
            <a:r>
              <a:rPr lang="en-US" altLang="zh-TW" sz="4400" b="1" dirty="0" smtClean="0"/>
              <a:t>website</a:t>
            </a:r>
            <a:r>
              <a:rPr lang="zh-TW" altLang="en-US" sz="4400" b="1" dirty="0" smtClean="0"/>
              <a:t> </a:t>
            </a:r>
            <a:r>
              <a:rPr lang="en-US" altLang="zh-TW" sz="4400" b="1" dirty="0" smtClean="0"/>
              <a:t>that</a:t>
            </a:r>
            <a:r>
              <a:rPr lang="zh-TW" altLang="en-US" sz="4400" b="1" dirty="0" smtClean="0"/>
              <a:t> </a:t>
            </a:r>
            <a:r>
              <a:rPr lang="en-US" altLang="zh-TW" sz="4400" b="1" dirty="0" smtClean="0"/>
              <a:t>can</a:t>
            </a:r>
            <a:r>
              <a:rPr lang="zh-TW" altLang="en-US" sz="4400" b="1" dirty="0" smtClean="0"/>
              <a:t> </a:t>
            </a:r>
            <a:r>
              <a:rPr lang="en-US" altLang="zh-TW" sz="4400" b="1" dirty="0" smtClean="0"/>
              <a:t>live</a:t>
            </a:r>
            <a:r>
              <a:rPr lang="zh-TW" altLang="en-US" sz="4400" b="1" dirty="0"/>
              <a:t> </a:t>
            </a:r>
            <a:r>
              <a:rPr lang="en-US" altLang="zh-TW" sz="4400" b="1" dirty="0" smtClean="0"/>
              <a:t>beyond</a:t>
            </a:r>
            <a:r>
              <a:rPr lang="zh-TW" altLang="en-US" sz="4400" b="1" dirty="0" smtClean="0"/>
              <a:t> </a:t>
            </a:r>
            <a:r>
              <a:rPr lang="en-US" altLang="zh-TW" sz="4400" b="1" dirty="0" smtClean="0"/>
              <a:t>the</a:t>
            </a:r>
            <a:r>
              <a:rPr lang="zh-TW" altLang="en-US" sz="4400" b="1" dirty="0" smtClean="0"/>
              <a:t> </a:t>
            </a:r>
            <a:r>
              <a:rPr lang="en-US" altLang="zh-TW" sz="4400" b="1" dirty="0" smtClean="0"/>
              <a:t>exhibition</a:t>
            </a:r>
            <a:r>
              <a:rPr lang="zh-TW" altLang="en-US" sz="4400" b="1" dirty="0" smtClean="0"/>
              <a:t> </a:t>
            </a:r>
            <a:endParaRPr lang="en-US" altLang="zh-TW" sz="4400" b="1" dirty="0"/>
          </a:p>
          <a:p>
            <a:endParaRPr lang="en-US" dirty="0"/>
          </a:p>
        </p:txBody>
      </p:sp>
    </p:spTree>
    <p:extLst>
      <p:ext uri="{BB962C8B-B14F-4D97-AF65-F5344CB8AC3E}">
        <p14:creationId xmlns:p14="http://schemas.microsoft.com/office/powerpoint/2010/main" val="20842348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143" y="973668"/>
            <a:ext cx="10885713" cy="706964"/>
          </a:xfrm>
        </p:spPr>
        <p:txBody>
          <a:bodyPr/>
          <a:lstStyle/>
          <a:p>
            <a:r>
              <a:rPr lang="en-US" altLang="zh-TW" dirty="0" smtClean="0"/>
              <a:t>Pacific:</a:t>
            </a:r>
            <a:r>
              <a:rPr lang="zh-TW" altLang="en-US" dirty="0" smtClean="0"/>
              <a:t> </a:t>
            </a:r>
            <a:r>
              <a:rPr lang="en-US" altLang="zh-TW" dirty="0" smtClean="0"/>
              <a:t>Largest</a:t>
            </a:r>
            <a:r>
              <a:rPr lang="zh-TW" altLang="en-US" dirty="0" smtClean="0"/>
              <a:t> </a:t>
            </a:r>
            <a:r>
              <a:rPr lang="en-US" altLang="zh-TW" dirty="0" smtClean="0"/>
              <a:t>Geological</a:t>
            </a:r>
            <a:r>
              <a:rPr lang="zh-TW" altLang="en-US" dirty="0" smtClean="0"/>
              <a:t> </a:t>
            </a:r>
            <a:r>
              <a:rPr lang="en-US" altLang="zh-TW" dirty="0" smtClean="0"/>
              <a:t>Feature</a:t>
            </a:r>
            <a:r>
              <a:rPr lang="zh-TW" altLang="en-US" dirty="0" smtClean="0"/>
              <a:t> </a:t>
            </a:r>
            <a:r>
              <a:rPr lang="en-US" altLang="zh-TW" dirty="0" smtClean="0"/>
              <a:t>in</a:t>
            </a:r>
            <a:r>
              <a:rPr lang="zh-TW" altLang="en-US" dirty="0" smtClean="0"/>
              <a:t> </a:t>
            </a:r>
            <a:r>
              <a:rPr lang="en-US" altLang="zh-TW" dirty="0" smtClean="0"/>
              <a:t>the</a:t>
            </a:r>
            <a:r>
              <a:rPr lang="zh-TW" altLang="en-US" dirty="0" smtClean="0"/>
              <a:t> </a:t>
            </a:r>
            <a:r>
              <a:rPr lang="en-US" altLang="zh-TW" dirty="0" smtClean="0"/>
              <a:t>World</a:t>
            </a:r>
            <a:r>
              <a:rPr lang="zh-TW" altLang="en-US" dirty="0" smtClean="0"/>
              <a:t>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6373" y="2259106"/>
            <a:ext cx="7136909" cy="4504857"/>
          </a:xfrm>
        </p:spPr>
      </p:pic>
    </p:spTree>
    <p:extLst>
      <p:ext uri="{BB962C8B-B14F-4D97-AF65-F5344CB8AC3E}">
        <p14:creationId xmlns:p14="http://schemas.microsoft.com/office/powerpoint/2010/main" val="14731887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209732" cy="706964"/>
          </a:xfrm>
        </p:spPr>
        <p:txBody>
          <a:bodyPr/>
          <a:lstStyle/>
          <a:p>
            <a:r>
              <a:rPr lang="en-US" altLang="zh-TW" dirty="0" smtClean="0"/>
              <a:t>Pacific</a:t>
            </a:r>
            <a:r>
              <a:rPr lang="zh-TW" altLang="en-US" dirty="0" smtClean="0"/>
              <a:t> </a:t>
            </a:r>
            <a:r>
              <a:rPr lang="en-US" altLang="zh-TW" dirty="0" smtClean="0"/>
              <a:t>Island</a:t>
            </a:r>
            <a:r>
              <a:rPr lang="zh-TW" altLang="en-US" dirty="0" smtClean="0"/>
              <a:t> </a:t>
            </a:r>
            <a:r>
              <a:rPr lang="en-US" altLang="zh-TW" dirty="0" smtClean="0"/>
              <a:t>Countries</a:t>
            </a:r>
            <a:r>
              <a:rPr lang="zh-TW" altLang="en-US" dirty="0" smtClean="0"/>
              <a:t> </a:t>
            </a:r>
            <a:r>
              <a:rPr lang="en-US" altLang="zh-TW" dirty="0" smtClean="0"/>
              <a:t>(mostly</a:t>
            </a:r>
            <a:r>
              <a:rPr lang="zh-TW" altLang="en-US" dirty="0" smtClean="0"/>
              <a:t> </a:t>
            </a:r>
            <a:r>
              <a:rPr lang="en-US" altLang="zh-TW" dirty="0" smtClean="0"/>
              <a:t>just</a:t>
            </a:r>
            <a:r>
              <a:rPr lang="zh-TW" altLang="en-US" dirty="0" smtClean="0"/>
              <a:t> </a:t>
            </a:r>
            <a:r>
              <a:rPr lang="en-US" altLang="zh-TW" dirty="0" smtClean="0"/>
              <a:t>dots</a:t>
            </a:r>
            <a:r>
              <a:rPr lang="zh-TW" altLang="en-US" dirty="0" smtClean="0"/>
              <a:t> </a:t>
            </a:r>
            <a:r>
              <a:rPr lang="en-US" altLang="zh-TW" dirty="0" smtClean="0"/>
              <a:t>on</a:t>
            </a:r>
            <a:r>
              <a:rPr lang="zh-TW" altLang="en-US" dirty="0" smtClean="0"/>
              <a:t> </a:t>
            </a:r>
            <a:r>
              <a:rPr lang="en-US" altLang="zh-TW" dirty="0" smtClean="0"/>
              <a:t>the</a:t>
            </a:r>
            <a:r>
              <a:rPr lang="zh-TW" altLang="en-US" dirty="0" smtClean="0"/>
              <a:t> </a:t>
            </a:r>
            <a:r>
              <a:rPr lang="en-US" altLang="zh-TW" dirty="0" smtClean="0"/>
              <a:t>standard</a:t>
            </a:r>
            <a:r>
              <a:rPr lang="zh-TW" altLang="en-US" dirty="0" smtClean="0"/>
              <a:t> </a:t>
            </a:r>
            <a:r>
              <a:rPr lang="en-US" altLang="zh-TW" dirty="0" smtClean="0"/>
              <a:t>world</a:t>
            </a:r>
            <a:r>
              <a:rPr lang="zh-TW" altLang="en-US" dirty="0" smtClean="0"/>
              <a:t> </a:t>
            </a:r>
            <a:r>
              <a:rPr lang="en-US" altLang="zh-TW" dirty="0" smtClean="0"/>
              <a:t>map)</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8047" y="2365980"/>
            <a:ext cx="6777318" cy="4337484"/>
          </a:xfrm>
        </p:spPr>
      </p:pic>
    </p:spTree>
    <p:extLst>
      <p:ext uri="{BB962C8B-B14F-4D97-AF65-F5344CB8AC3E}">
        <p14:creationId xmlns:p14="http://schemas.microsoft.com/office/powerpoint/2010/main" val="19748628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504</TotalTime>
  <Words>569</Words>
  <Application>Microsoft Macintosh PowerPoint</Application>
  <PresentationFormat>Widescreen</PresentationFormat>
  <Paragraphs>77</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Century Gothic</vt:lpstr>
      <vt:lpstr>Wingdings 3</vt:lpstr>
      <vt:lpstr>新細明體</vt:lpstr>
      <vt:lpstr>Arial</vt:lpstr>
      <vt:lpstr>Ion Boardroom</vt:lpstr>
      <vt:lpstr>Tuvalu Project 2017 Designing a Pavilion Website for the Venice Biennale  "Climate Canary”</vt:lpstr>
      <vt:lpstr>“Canary in a Coal Mine” (Symbol of Warning)</vt:lpstr>
      <vt:lpstr> One basic motif: birdcages with light feature</vt:lpstr>
      <vt:lpstr>Venice Biennale Installation space</vt:lpstr>
      <vt:lpstr>On one of the large walls:  Redrawn map of the World</vt:lpstr>
      <vt:lpstr>Main Themes  for both Exhibition and Website</vt:lpstr>
      <vt:lpstr>Our Project Goal: Create a website to be the online reference to the actual exhibition and more. </vt:lpstr>
      <vt:lpstr>Pacific: Largest Geological Feature in the World </vt:lpstr>
      <vt:lpstr>Pacific Island Countries (mostly just dots on the standard world map)</vt:lpstr>
      <vt:lpstr>Tuvalu’s capital Funafuti, population 6000</vt:lpstr>
      <vt:lpstr>Funafuti</vt:lpstr>
      <vt:lpstr>Storm surges and Sea-Level Rise threaten livelihood; there is no high ground to escape to.</vt:lpstr>
      <vt:lpstr>Investigation 1:  </vt:lpstr>
      <vt:lpstr>Artist Vincent Huang (Taiwanese) for Tuvalu Pavilion at VB 2015 “Crossing the Tide”</vt:lpstr>
      <vt:lpstr>About Vincent J.F. Huang (From 2017 VB Press Release)</vt:lpstr>
      <vt:lpstr>9 Islands of Tuvalu: 3 reef islands &amp; 6 atolls (coral reef rings that form a land mass)</vt:lpstr>
      <vt:lpstr>Formation of an Atoll</vt:lpstr>
      <vt:lpstr>Investigation 2</vt:lpstr>
      <vt:lpstr>Tuvalu switching to Green Energy will not solve the problem without participation from the big consumers, most advanced industrialized countries.   Climate justice for small nations. Think transnational responsibility. </vt:lpstr>
      <vt:lpstr>Book to read:</vt:lpstr>
      <vt:lpstr>Climate Denier’s view Posted on the internet in 2010 by Willis Eschenbach (B.A. in Psychology)</vt:lpstr>
      <vt:lpstr>Graph posted by Eschenbach who argues that sea-level rise has slowed down. </vt:lpstr>
      <vt:lpstr>Investigation 3:</vt:lpstr>
      <vt:lpstr>Basic Components of the Exhibition</vt:lpstr>
      <vt:lpstr>Project Homepage (also as mural in exhibition):  Redrawn map of the World (Pacific Islands enlarged to symbolize the size of their crisis)</vt:lpstr>
      <vt:lpstr>Priority 1: Website Homepage  Research and Design this map</vt:lpstr>
      <vt:lpstr>Map:  1. Scaled to data set (several seconds of morphing from “normal” map?) 2. Spotlight Venice and Tuvalu for clicking (e.g. using canary as icon) </vt:lpstr>
      <vt:lpstr>Priority 2:  Create Content and Insert Images for next page (Exhibition, Scenes of Tuvalu)</vt:lpstr>
      <vt:lpstr>Venice: Exhibition simulation; access info on select endangered international foodstuffs by clicking on individual cages</vt:lpstr>
      <vt:lpstr>Tuvalu: What we will see after clicking it on the map: example (Huang’s mangrove project)</vt:lpstr>
      <vt:lpstr>Mangrove Project:   We hope to plant over 7,000 mangroves on the coasts [of] Tuvalu, to form a giant QR code shape. By scan[ning] this QR code you‘ll be linked to more relevant information about global climate change and sea level rising. As Joseph Beuys’s 7,000 oak‘s project in 1981 in Kassel, Germany, we transfer this idea [to] plant[ing] mangroves in Tuvalu. https://www.indiegogo.com/projects/art-mangroves-project-in-tuvalu-environment#/ (accessed Jan 26, 2017) </vt:lpstr>
      <vt:lpstr>Priority 3:  Create Donation feature </vt:lpstr>
      <vt:lpstr>Priority 4: Insert other environmental information, e.g. Climate Change and Food Crisis Explained</vt:lpstr>
      <vt:lpstr>Tuvalu Pulaka (a type of swamp taro), major source of carbohydrates (endangered by sea-level rise)</vt:lpstr>
      <vt:lpstr> Pulaka rotting (simulate decay process by scientific  imaging) for exhibition projection</vt:lpstr>
      <vt:lpstr>More advanced tasks:       </vt:lpstr>
      <vt:lpstr>3-D Printing of Endangered Foodstuffs from different parts of the world (multicolor)</vt:lpstr>
      <vt:lpstr>  Simulate Flood of atolls (using physics )  </vt:lpstr>
      <vt:lpstr>Project First Step: Division of Labor &amp; Collaboration (Individual and Team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Tuvalu Project 2017  ”Climate Canary”</dc:title>
  <dc:creator>Microsoft Office User</dc:creator>
  <cp:lastModifiedBy>Microsoft Office User</cp:lastModifiedBy>
  <cp:revision>55</cp:revision>
  <dcterms:created xsi:type="dcterms:W3CDTF">2017-01-26T18:29:45Z</dcterms:created>
  <dcterms:modified xsi:type="dcterms:W3CDTF">2017-01-27T20:24:07Z</dcterms:modified>
</cp:coreProperties>
</file>